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2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3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4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5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16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17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18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19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20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21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22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23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24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25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26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27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1" r:id="rId28"/>
    <p:sldId id="300" r:id="rId29"/>
    <p:sldId id="302" r:id="rId30"/>
    <p:sldId id="259" r:id="rId31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92C5"/>
    <a:srgbClr val="DB258D"/>
    <a:srgbClr val="FF8C00"/>
    <a:srgbClr val="CE32B0"/>
    <a:srgbClr val="008026"/>
    <a:srgbClr val="004DFF"/>
    <a:srgbClr val="F1E7F3"/>
    <a:srgbClr val="E6EEFF"/>
    <a:srgbClr val="E6F3EA"/>
    <a:srgbClr val="FFFF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6" autoAdjust="0"/>
    <p:restoredTop sz="88714" autoAdjust="0"/>
  </p:normalViewPr>
  <p:slideViewPr>
    <p:cSldViewPr snapToGrid="0">
      <p:cViewPr varScale="1">
        <p:scale>
          <a:sx n="75" d="100"/>
          <a:sy n="75" d="100"/>
        </p:scale>
        <p:origin x="9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5F2D0F8-F4A4-43A8-9C9A-39ADFDADC76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rtl="1"/>
          <a:r>
            <a:rPr lang="fa-IR" sz="3200" dirty="0"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32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rtl="1"/>
          <a:endParaRPr lang="fa-IR" sz="32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/>
        </a:solidFill>
      </dgm:spPr>
      <dgm:t>
        <a:bodyPr/>
        <a:lstStyle/>
        <a:p>
          <a:pPr rtl="1"/>
          <a:r>
            <a:rPr lang="fa-IR" sz="3200" dirty="0"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32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>
        <a:solidFill>
          <a:schemeClr val="bg1">
            <a:lumMod val="75000"/>
          </a:schemeClr>
        </a:solidFill>
        <a:ln>
          <a:solidFill>
            <a:schemeClr val="bg1">
              <a:lumMod val="75000"/>
            </a:schemeClr>
          </a:solidFill>
        </a:ln>
      </dgm:spPr>
      <dgm:t>
        <a:bodyPr/>
        <a:lstStyle/>
        <a:p>
          <a:pPr rtl="1"/>
          <a:endParaRPr lang="fa-IR" sz="3200">
            <a:cs typeface="B Nazanin" panose="00000400000000000000" pitchFamily="2" charset="-78"/>
          </a:endParaRPr>
        </a:p>
      </dgm:t>
    </dgm:pt>
    <dgm:pt modelId="{31B8F6B9-2DEE-41E2-AD7E-70C7E0026459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pPr rtl="1"/>
          <a:r>
            <a:rPr lang="fa-IR" sz="3200" dirty="0">
              <a:cs typeface="B Nazanin" panose="00000400000000000000" pitchFamily="2" charset="-78"/>
            </a:rPr>
            <a:t>استفاده تحت </a:t>
          </a:r>
          <a:r>
            <a:rPr lang="fa-IR" sz="3200" dirty="0" err="1">
              <a:cs typeface="B Nazanin" panose="00000400000000000000" pitchFamily="2" charset="-78"/>
            </a:rPr>
            <a:t>وب</a:t>
          </a:r>
          <a:endParaRPr lang="fa-IR" sz="3200" dirty="0">
            <a:cs typeface="B Nazanin" panose="00000400000000000000" pitchFamily="2" charset="-78"/>
          </a:endParaRPr>
        </a:p>
      </dgm:t>
    </dgm:pt>
    <dgm:pt modelId="{19DDD7F7-A539-421D-B4F5-BDB20C2C5D65}" type="parTrans" cxnId="{4A764080-998A-454E-A1F1-9F74769CB815}">
      <dgm:prSet/>
      <dgm:spPr/>
      <dgm:t>
        <a:bodyPr/>
        <a:lstStyle/>
        <a:p>
          <a:pPr rtl="1"/>
          <a:endParaRPr lang="fa-IR" sz="3200"/>
        </a:p>
      </dgm:t>
    </dgm:pt>
    <dgm:pt modelId="{3521597A-0FC0-460D-9805-6175ECB56558}" type="sibTrans" cxnId="{4A764080-998A-454E-A1F1-9F74769CB815}">
      <dgm:prSet custT="1"/>
      <dgm:spPr/>
      <dgm:t>
        <a:bodyPr/>
        <a:lstStyle/>
        <a:p>
          <a:pPr rtl="1"/>
          <a:endParaRPr lang="fa-IR" sz="3200"/>
        </a:p>
      </dgm:t>
    </dgm:pt>
    <dgm:pt modelId="{B3A455B9-1FF3-4913-BC66-15B9D53188DB}">
      <dgm:prSet phldrT="[Text]" custT="1"/>
      <dgm:spPr>
        <a:solidFill>
          <a:srgbClr val="FF8C00"/>
        </a:solidFill>
      </dgm:spPr>
      <dgm:t>
        <a:bodyPr/>
        <a:lstStyle/>
        <a:p>
          <a:pPr rtl="1"/>
          <a:r>
            <a:rPr lang="fa-IR" sz="3200" dirty="0">
              <a:cs typeface="B Nazanin" panose="00000400000000000000" pitchFamily="2" charset="-78"/>
            </a:rPr>
            <a:t>استفاده در </a:t>
          </a:r>
          <a:r>
            <a:rPr lang="en-US" sz="3200" dirty="0">
              <a:cs typeface="B Nazanin" panose="00000400000000000000" pitchFamily="2" charset="-78"/>
            </a:rPr>
            <a:t>Word</a:t>
          </a:r>
          <a:endParaRPr lang="fa-IR" sz="3200" dirty="0">
            <a:cs typeface="B Nazanin" panose="00000400000000000000" pitchFamily="2" charset="-78"/>
          </a:endParaRPr>
        </a:p>
      </dgm:t>
    </dgm:pt>
    <dgm:pt modelId="{CBE23CE4-E32E-4F99-AF33-71F7185FB32E}" type="parTrans" cxnId="{5E6F4D61-E641-4A33-AA55-6C4A3C8843E9}">
      <dgm:prSet/>
      <dgm:spPr/>
      <dgm:t>
        <a:bodyPr/>
        <a:lstStyle/>
        <a:p>
          <a:pPr rtl="1"/>
          <a:endParaRPr lang="fa-IR" sz="3200"/>
        </a:p>
      </dgm:t>
    </dgm:pt>
    <dgm:pt modelId="{8E938C7F-D145-4FDB-977B-75561F9E58C5}" type="sibTrans" cxnId="{5E6F4D61-E641-4A33-AA55-6C4A3C8843E9}">
      <dgm:prSet/>
      <dgm:spPr/>
      <dgm:t>
        <a:bodyPr/>
        <a:lstStyle/>
        <a:p>
          <a:pPr rtl="1"/>
          <a:endParaRPr lang="fa-IR" sz="3200"/>
        </a:p>
      </dgm:t>
    </dgm:pt>
    <dgm:pt modelId="{472B3176-AE6E-42FB-923E-4AEB1DF8E86B}">
      <dgm:prSet phldrT="[Text]"/>
      <dgm:spPr>
        <a:solidFill>
          <a:srgbClr val="DB258D"/>
        </a:solidFill>
      </dgm:spPr>
      <dgm:t>
        <a:bodyPr/>
        <a:lstStyle/>
        <a:p>
          <a:pPr rtl="1"/>
          <a:r>
            <a:rPr lang="fa-IR" dirty="0">
              <a:cs typeface="B Nazanin" panose="00000400000000000000" pitchFamily="2" charset="-78"/>
            </a:rPr>
            <a:t>استفاده تحت </a:t>
          </a:r>
          <a:r>
            <a:rPr lang="fa-IR" dirty="0" err="1">
              <a:cs typeface="B Nazanin" panose="00000400000000000000" pitchFamily="2" charset="-78"/>
            </a:rPr>
            <a:t>دسکتاپ</a:t>
          </a:r>
          <a:endParaRPr lang="fa-IR" dirty="0">
            <a:cs typeface="B Nazanin" panose="00000400000000000000" pitchFamily="2" charset="-78"/>
          </a:endParaRPr>
        </a:p>
      </dgm:t>
    </dgm:pt>
    <dgm:pt modelId="{E98AEDD8-7F16-43BA-9AB9-4954F05DA7E2}" type="parTrans" cxnId="{5FECA501-3CD8-44CA-B49B-7629E42B9A6D}">
      <dgm:prSet/>
      <dgm:spPr/>
      <dgm:t>
        <a:bodyPr/>
        <a:lstStyle/>
        <a:p>
          <a:pPr rtl="1"/>
          <a:endParaRPr lang="fa-IR"/>
        </a:p>
      </dgm:t>
    </dgm:pt>
    <dgm:pt modelId="{645D5641-4752-43D4-96B9-8C6B9C62943C}" type="sibTrans" cxnId="{5FECA501-3CD8-44CA-B49B-7629E42B9A6D}">
      <dgm:prSet/>
      <dgm:spPr/>
      <dgm:t>
        <a:bodyPr/>
        <a:lstStyle/>
        <a:p>
          <a:pPr rtl="1"/>
          <a:endParaRPr lang="fa-IR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03B2916A-2D13-4660-BF3F-942E70D84E99}" type="pres">
      <dgm:prSet presAssocID="{05289036-DECE-474D-9C59-D95DE5A6E055}" presName="sibTrans" presStyleLbl="sibTrans2D1" presStyleIdx="1" presStyleCnt="4"/>
      <dgm:spPr/>
    </dgm:pt>
    <dgm:pt modelId="{331A50E7-5CA9-4274-B99A-B0892E6B928B}" type="pres">
      <dgm:prSet presAssocID="{05289036-DECE-474D-9C59-D95DE5A6E055}" presName="connectorText" presStyleLbl="sibTrans2D1" presStyleIdx="1" presStyleCnt="4"/>
      <dgm:spPr/>
    </dgm:pt>
    <dgm:pt modelId="{8A9D626B-0EB6-46BC-985A-90AD0B0003E2}" type="pres">
      <dgm:prSet presAssocID="{31B8F6B9-2DEE-41E2-AD7E-70C7E0026459}" presName="node" presStyleLbl="node1" presStyleIdx="2" presStyleCnt="5">
        <dgm:presLayoutVars>
          <dgm:bulletEnabled val="1"/>
        </dgm:presLayoutVars>
      </dgm:prSet>
      <dgm:spPr/>
    </dgm:pt>
    <dgm:pt modelId="{AFF28E0A-7477-4784-8085-519515819F0F}" type="pres">
      <dgm:prSet presAssocID="{3521597A-0FC0-460D-9805-6175ECB56558}" presName="sibTrans" presStyleLbl="sibTrans2D1" presStyleIdx="2" presStyleCnt="4"/>
      <dgm:spPr/>
    </dgm:pt>
    <dgm:pt modelId="{EC9951FD-5013-4D07-8676-B05BD2A61E75}" type="pres">
      <dgm:prSet presAssocID="{3521597A-0FC0-460D-9805-6175ECB56558}" presName="connectorText" presStyleLbl="sibTrans2D1" presStyleIdx="2" presStyleCnt="4"/>
      <dgm:spPr/>
    </dgm:pt>
    <dgm:pt modelId="{A3736226-60C3-444E-8193-23DB6DD2AF9F}" type="pres">
      <dgm:prSet presAssocID="{B3A455B9-1FF3-4913-BC66-15B9D53188DB}" presName="node" presStyleLbl="node1" presStyleIdx="3" presStyleCnt="5">
        <dgm:presLayoutVars>
          <dgm:bulletEnabled val="1"/>
        </dgm:presLayoutVars>
      </dgm:prSet>
      <dgm:spPr/>
    </dgm:pt>
    <dgm:pt modelId="{C3F5261D-EF75-462F-A4BB-2EF588365659}" type="pres">
      <dgm:prSet presAssocID="{8E938C7F-D145-4FDB-977B-75561F9E58C5}" presName="sibTrans" presStyleLbl="sibTrans2D1" presStyleIdx="3" presStyleCnt="4"/>
      <dgm:spPr/>
    </dgm:pt>
    <dgm:pt modelId="{32194AF2-922B-4489-BE76-1CEE6E4CACDB}" type="pres">
      <dgm:prSet presAssocID="{8E938C7F-D145-4FDB-977B-75561F9E58C5}" presName="connectorText" presStyleLbl="sibTrans2D1" presStyleIdx="3" presStyleCnt="4"/>
      <dgm:spPr/>
    </dgm:pt>
    <dgm:pt modelId="{322A20AB-0DCB-434A-A8F5-A703141428C0}" type="pres">
      <dgm:prSet presAssocID="{472B3176-AE6E-42FB-923E-4AEB1DF8E86B}" presName="node" presStyleLbl="node1" presStyleIdx="4" presStyleCnt="5">
        <dgm:presLayoutVars>
          <dgm:bulletEnabled val="1"/>
        </dgm:presLayoutVars>
      </dgm:prSet>
      <dgm:spPr/>
    </dgm:pt>
  </dgm:ptLst>
  <dgm:cxnLst>
    <dgm:cxn modelId="{5FECA501-3CD8-44CA-B49B-7629E42B9A6D}" srcId="{D7E2A970-A369-48B1-A3AD-BF62CBFF4E9C}" destId="{472B3176-AE6E-42FB-923E-4AEB1DF8E86B}" srcOrd="4" destOrd="0" parTransId="{E98AEDD8-7F16-43BA-9AB9-4954F05DA7E2}" sibTransId="{645D5641-4752-43D4-96B9-8C6B9C62943C}"/>
    <dgm:cxn modelId="{E92B901E-7573-40B3-A6FD-A871BB568831}" type="presOf" srcId="{05289036-DECE-474D-9C59-D95DE5A6E055}" destId="{03B2916A-2D13-4660-BF3F-942E70D84E99}" srcOrd="0" destOrd="0" presId="urn:microsoft.com/office/officeart/2005/8/layout/process1"/>
    <dgm:cxn modelId="{574D5525-9991-4EE0-BF8C-B1B390999C59}" type="presOf" srcId="{05289036-DECE-474D-9C59-D95DE5A6E055}" destId="{331A50E7-5CA9-4274-B99A-B0892E6B928B}" srcOrd="1" destOrd="0" presId="urn:microsoft.com/office/officeart/2005/8/layout/process1"/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7AB5F35E-EEDD-442E-84A6-DF9082F19550}" type="presOf" srcId="{3521597A-0FC0-460D-9805-6175ECB56558}" destId="{AFF28E0A-7477-4784-8085-519515819F0F}" srcOrd="0" destOrd="0" presId="urn:microsoft.com/office/officeart/2005/8/layout/process1"/>
    <dgm:cxn modelId="{0C344B41-E46F-4375-8CA1-A0A519BB7BAE}" type="presOf" srcId="{8E938C7F-D145-4FDB-977B-75561F9E58C5}" destId="{32194AF2-922B-4489-BE76-1CEE6E4CACDB}" srcOrd="1" destOrd="0" presId="urn:microsoft.com/office/officeart/2005/8/layout/process1"/>
    <dgm:cxn modelId="{5E6F4D61-E641-4A33-AA55-6C4A3C8843E9}" srcId="{D7E2A970-A369-48B1-A3AD-BF62CBFF4E9C}" destId="{B3A455B9-1FF3-4913-BC66-15B9D53188DB}" srcOrd="3" destOrd="0" parTransId="{CBE23CE4-E32E-4F99-AF33-71F7185FB32E}" sibTransId="{8E938C7F-D145-4FDB-977B-75561F9E58C5}"/>
    <dgm:cxn modelId="{169D8D67-7D31-4385-B757-CEFBA14C927B}" type="presOf" srcId="{B3A455B9-1FF3-4913-BC66-15B9D53188DB}" destId="{A3736226-60C3-444E-8193-23DB6DD2AF9F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16361E57-24BB-4486-93EF-113C1740C591}" type="presOf" srcId="{472B3176-AE6E-42FB-923E-4AEB1DF8E86B}" destId="{322A20AB-0DCB-434A-A8F5-A703141428C0}" srcOrd="0" destOrd="0" presId="urn:microsoft.com/office/officeart/2005/8/layout/process1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4A764080-998A-454E-A1F1-9F74769CB815}" srcId="{D7E2A970-A369-48B1-A3AD-BF62CBFF4E9C}" destId="{31B8F6B9-2DEE-41E2-AD7E-70C7E0026459}" srcOrd="2" destOrd="0" parTransId="{19DDD7F7-A539-421D-B4F5-BDB20C2C5D65}" sibTransId="{3521597A-0FC0-460D-9805-6175ECB56558}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4C9758AA-3E34-4FA3-9103-40A804BC4E14}" type="presOf" srcId="{31B8F6B9-2DEE-41E2-AD7E-70C7E0026459}" destId="{8A9D626B-0EB6-46BC-985A-90AD0B0003E2}" srcOrd="0" destOrd="0" presId="urn:microsoft.com/office/officeart/2005/8/layout/process1"/>
    <dgm:cxn modelId="{A98D15D8-E534-4E42-930D-33075B132544}" type="presOf" srcId="{3521597A-0FC0-460D-9805-6175ECB56558}" destId="{EC9951FD-5013-4D07-8676-B05BD2A61E75}" srcOrd="1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1A8EE5FC-4273-4E57-9955-CCF32A6D2C57}" type="presOf" srcId="{8E938C7F-D145-4FDB-977B-75561F9E58C5}" destId="{C3F5261D-EF75-462F-A4BB-2EF588365659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536261AA-5483-4B43-B39C-03075152F36C}" type="presParOf" srcId="{57F35F63-ADEC-40F2-AB31-4126823B0CFC}" destId="{03B2916A-2D13-4660-BF3F-942E70D84E99}" srcOrd="3" destOrd="0" presId="urn:microsoft.com/office/officeart/2005/8/layout/process1"/>
    <dgm:cxn modelId="{BB647C91-D5BD-472D-BEB9-69740ABC51EF}" type="presParOf" srcId="{03B2916A-2D13-4660-BF3F-942E70D84E99}" destId="{331A50E7-5CA9-4274-B99A-B0892E6B928B}" srcOrd="0" destOrd="0" presId="urn:microsoft.com/office/officeart/2005/8/layout/process1"/>
    <dgm:cxn modelId="{A3DEF73A-1923-42A6-A08D-1D32789308A7}" type="presParOf" srcId="{57F35F63-ADEC-40F2-AB31-4126823B0CFC}" destId="{8A9D626B-0EB6-46BC-985A-90AD0B0003E2}" srcOrd="4" destOrd="0" presId="urn:microsoft.com/office/officeart/2005/8/layout/process1"/>
    <dgm:cxn modelId="{9DB07B46-FD99-4D4D-B0E8-013BF04C9F90}" type="presParOf" srcId="{57F35F63-ADEC-40F2-AB31-4126823B0CFC}" destId="{AFF28E0A-7477-4784-8085-519515819F0F}" srcOrd="5" destOrd="0" presId="urn:microsoft.com/office/officeart/2005/8/layout/process1"/>
    <dgm:cxn modelId="{AE6C8FF5-0CDB-4ADB-A661-DDBA25017ECD}" type="presParOf" srcId="{AFF28E0A-7477-4784-8085-519515819F0F}" destId="{EC9951FD-5013-4D07-8676-B05BD2A61E75}" srcOrd="0" destOrd="0" presId="urn:microsoft.com/office/officeart/2005/8/layout/process1"/>
    <dgm:cxn modelId="{07CAA9F5-2B31-4442-93F4-E817E7A887AF}" type="presParOf" srcId="{57F35F63-ADEC-40F2-AB31-4126823B0CFC}" destId="{A3736226-60C3-444E-8193-23DB6DD2AF9F}" srcOrd="6" destOrd="0" presId="urn:microsoft.com/office/officeart/2005/8/layout/process1"/>
    <dgm:cxn modelId="{300487D7-FE1D-47A8-9131-46F97BA792EE}" type="presParOf" srcId="{57F35F63-ADEC-40F2-AB31-4126823B0CFC}" destId="{C3F5261D-EF75-462F-A4BB-2EF588365659}" srcOrd="7" destOrd="0" presId="urn:microsoft.com/office/officeart/2005/8/layout/process1"/>
    <dgm:cxn modelId="{24A435AF-5CC1-4189-A44B-0CA5B5C8F0BA}" type="presParOf" srcId="{C3F5261D-EF75-462F-A4BB-2EF588365659}" destId="{32194AF2-922B-4489-BE76-1CEE6E4CACDB}" srcOrd="0" destOrd="0" presId="urn:microsoft.com/office/officeart/2005/8/layout/process1"/>
    <dgm:cxn modelId="{50C840C6-D047-4526-9BD2-9B9CA9BD3994}" type="presParOf" srcId="{57F35F63-ADEC-40F2-AB31-4126823B0CFC}" destId="{322A20AB-0DCB-434A-A8F5-A703141428C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F3CC5FC6-2CBB-4753-A46A-839FF25B9857}">
      <dgm:prSet phldrT="[Text]" custT="1"/>
      <dgm:spPr>
        <a:solidFill>
          <a:srgbClr val="C00000">
            <a:alpha val="20000"/>
          </a:srgbClr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هزینه و فضا</a:t>
          </a:r>
          <a:endParaRPr lang="fa-IR" sz="2400" b="1" dirty="0"/>
        </a:p>
      </dgm:t>
    </dgm:pt>
    <dgm:pt modelId="{8081E62B-2AC4-4439-909D-9627CF50E449}" type="sibTrans" cxnId="{8E62B63E-B17B-4695-B593-2273391B257E}">
      <dgm:prSet/>
      <dgm:spPr/>
      <dgm:t>
        <a:bodyPr/>
        <a:lstStyle/>
        <a:p>
          <a:pPr rtl="1"/>
          <a:endParaRPr lang="fa-IR" sz="2400" b="1"/>
        </a:p>
      </dgm:t>
    </dgm:pt>
    <dgm:pt modelId="{2FE99AA0-3E57-418F-A0C0-4D015CE5A2E5}" type="parTrans" cxnId="{8E62B63E-B17B-4695-B593-2273391B257E}">
      <dgm:prSet/>
      <dgm:spPr/>
      <dgm:t>
        <a:bodyPr/>
        <a:lstStyle/>
        <a:p>
          <a:pPr rtl="1"/>
          <a:endParaRPr lang="fa-IR" sz="2400" b="1"/>
        </a:p>
      </dgm:t>
    </dgm:pt>
    <dgm:pt modelId="{A4489239-FA03-4180-A002-06BAE76F366D}">
      <dgm:prSet phldrT="[Text]" custT="1"/>
      <dgm:spPr>
        <a:solidFill>
          <a:srgbClr val="C00000">
            <a:alpha val="20000"/>
          </a:srgbClr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مدیریت اسناد</a:t>
          </a:r>
          <a:endParaRPr lang="fa-IR" sz="2400" b="1" dirty="0"/>
        </a:p>
      </dgm:t>
    </dgm:pt>
    <dgm:pt modelId="{733F7FF4-23B1-46C8-805D-A371875D2C26}" type="parTrans" cxnId="{BAFF9A90-9E3C-421D-A5AC-F88A311C0085}">
      <dgm:prSet/>
      <dgm:spPr/>
      <dgm:t>
        <a:bodyPr/>
        <a:lstStyle/>
        <a:p>
          <a:pPr rtl="1"/>
          <a:endParaRPr lang="fa-IR" sz="2400" b="1"/>
        </a:p>
      </dgm:t>
    </dgm:pt>
    <dgm:pt modelId="{FCD6C2AB-7816-41C5-B822-3F2CCD29728B}" type="sibTrans" cxnId="{BAFF9A90-9E3C-421D-A5AC-F88A311C0085}">
      <dgm:prSet/>
      <dgm:spPr/>
      <dgm:t>
        <a:bodyPr/>
        <a:lstStyle/>
        <a:p>
          <a:pPr rtl="1"/>
          <a:endParaRPr lang="fa-IR" sz="2400" b="1"/>
        </a:p>
      </dgm:t>
    </dgm:pt>
    <dgm:pt modelId="{A011592A-7FA0-4C16-A38C-A319DAF7643F}">
      <dgm:prSet phldrT="[Text]" custT="1"/>
      <dgm:spPr>
        <a:solidFill>
          <a:srgbClr val="C00000">
            <a:alpha val="20000"/>
          </a:srgbClr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جستجو</a:t>
          </a:r>
          <a:endParaRPr lang="fa-IR" sz="2400" b="1" dirty="0"/>
        </a:p>
      </dgm:t>
    </dgm:pt>
    <dgm:pt modelId="{AA1FC595-C547-4F91-A2FB-23E0163CDD05}" type="parTrans" cxnId="{B2410B8A-3092-41C8-BD6B-75A2B4864013}">
      <dgm:prSet/>
      <dgm:spPr/>
      <dgm:t>
        <a:bodyPr/>
        <a:lstStyle/>
        <a:p>
          <a:pPr rtl="1"/>
          <a:endParaRPr lang="fa-IR" sz="2400" b="1"/>
        </a:p>
      </dgm:t>
    </dgm:pt>
    <dgm:pt modelId="{24736DBE-946D-461C-9B54-B1A73CBF087D}" type="sibTrans" cxnId="{B2410B8A-3092-41C8-BD6B-75A2B4864013}">
      <dgm:prSet/>
      <dgm:spPr/>
      <dgm:t>
        <a:bodyPr/>
        <a:lstStyle/>
        <a:p>
          <a:pPr rtl="1"/>
          <a:endParaRPr lang="fa-IR" sz="2400" b="1"/>
        </a:p>
      </dgm:t>
    </dgm:pt>
    <dgm:pt modelId="{F9B94BCA-CCEF-4CEE-9978-FBFA281E02C9}">
      <dgm:prSet phldrT="[Text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همکاری</a:t>
          </a:r>
          <a:endParaRPr lang="fa-IR" sz="2400" b="1" dirty="0"/>
        </a:p>
      </dgm:t>
    </dgm:pt>
    <dgm:pt modelId="{0DB2F1D0-1BA5-4783-AF59-38EDEDA548F4}" type="parTrans" cxnId="{C7A08826-F4F2-4446-A0B6-C51D88932519}">
      <dgm:prSet/>
      <dgm:spPr/>
      <dgm:t>
        <a:bodyPr/>
        <a:lstStyle/>
        <a:p>
          <a:pPr rtl="1"/>
          <a:endParaRPr lang="fa-IR" sz="2400"/>
        </a:p>
      </dgm:t>
    </dgm:pt>
    <dgm:pt modelId="{FD96698D-C83C-48FF-A088-0BFEA15528DC}" type="sibTrans" cxnId="{C7A08826-F4F2-4446-A0B6-C51D88932519}">
      <dgm:prSet/>
      <dgm:spPr/>
      <dgm:t>
        <a:bodyPr/>
        <a:lstStyle/>
        <a:p>
          <a:pPr rtl="1"/>
          <a:endParaRPr lang="fa-IR" sz="2400"/>
        </a:p>
      </dgm:t>
    </dgm:pt>
    <dgm:pt modelId="{F00901D1-37E0-489D-BC05-5488087C6DE7}">
      <dgm:prSet phldrT="[Text]" custT="1"/>
      <dgm:spPr>
        <a:solidFill>
          <a:srgbClr val="C00000">
            <a:alpha val="20000"/>
          </a:srgbClr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فناوری</a:t>
          </a:r>
          <a:endParaRPr lang="fa-IR" sz="2400" b="1" dirty="0"/>
        </a:p>
      </dgm:t>
    </dgm:pt>
    <dgm:pt modelId="{6E90B9D7-D97A-4E46-AA1C-133DA61D37CB}" type="parTrans" cxnId="{A28191BA-F722-4F0E-B2BF-75B70A188254}">
      <dgm:prSet/>
      <dgm:spPr/>
      <dgm:t>
        <a:bodyPr/>
        <a:lstStyle/>
        <a:p>
          <a:pPr rtl="1"/>
          <a:endParaRPr lang="fa-IR" sz="2400"/>
        </a:p>
      </dgm:t>
    </dgm:pt>
    <dgm:pt modelId="{B145E7F7-9A41-4263-AE3A-DB0C4740980C}" type="sibTrans" cxnId="{A28191BA-F722-4F0E-B2BF-75B70A188254}">
      <dgm:prSet/>
      <dgm:spPr/>
      <dgm:t>
        <a:bodyPr/>
        <a:lstStyle/>
        <a:p>
          <a:pPr rtl="1"/>
          <a:endParaRPr lang="fa-IR" sz="24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rgbClr val="C00000">
            <a:alpha val="50000"/>
          </a:srgbClr>
        </a:solidFill>
        <a:ln>
          <a:solidFill>
            <a:srgbClr val="C00000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DD0895C7-751B-4A23-BFD1-ABDEDED5BEAC}" type="pres">
      <dgm:prSet presAssocID="{F3CC5FC6-2CBB-4753-A46A-839FF25B9857}" presName="textNode" presStyleLbl="node1" presStyleIdx="0" presStyleCnt="5" custAng="10800000">
        <dgm:presLayoutVars>
          <dgm:bulletEnabled val="1"/>
        </dgm:presLayoutVars>
      </dgm:prSet>
      <dgm:spPr/>
    </dgm:pt>
    <dgm:pt modelId="{21739190-0CF6-4021-8C3F-02185D50C42E}" type="pres">
      <dgm:prSet presAssocID="{8081E62B-2AC4-4439-909D-9627CF50E449}" presName="sibTrans" presStyleCnt="0"/>
      <dgm:spPr/>
    </dgm:pt>
    <dgm:pt modelId="{96A64F6D-DD32-4B77-8B67-9A1EFCE8F9A7}" type="pres">
      <dgm:prSet presAssocID="{A4489239-FA03-4180-A002-06BAE76F366D}" presName="textNode" presStyleLbl="node1" presStyleIdx="1" presStyleCnt="5" custAng="10800000">
        <dgm:presLayoutVars>
          <dgm:bulletEnabled val="1"/>
        </dgm:presLayoutVars>
      </dgm:prSet>
      <dgm:spPr/>
    </dgm:pt>
    <dgm:pt modelId="{395D9322-9B11-44CB-A48B-048B3EF7BFF3}" type="pres">
      <dgm:prSet presAssocID="{FCD6C2AB-7816-41C5-B822-3F2CCD29728B}" presName="sibTrans" presStyleCnt="0"/>
      <dgm:spPr/>
    </dgm:pt>
    <dgm:pt modelId="{B10C3CB3-C519-4C92-A122-4AA8C3D53AE9}" type="pres">
      <dgm:prSet presAssocID="{A011592A-7FA0-4C16-A38C-A319DAF7643F}" presName="textNode" presStyleLbl="node1" presStyleIdx="2" presStyleCnt="5" custAng="10800000">
        <dgm:presLayoutVars>
          <dgm:bulletEnabled val="1"/>
        </dgm:presLayoutVars>
      </dgm:prSet>
      <dgm:spPr/>
    </dgm:pt>
    <dgm:pt modelId="{F2C73D34-1DA7-4281-B284-61BDEB1EB047}" type="pres">
      <dgm:prSet presAssocID="{24736DBE-946D-461C-9B54-B1A73CBF087D}" presName="sibTrans" presStyleCnt="0"/>
      <dgm:spPr/>
    </dgm:pt>
    <dgm:pt modelId="{A8A1154E-852A-4757-8D23-C4CF68C1DBBB}" type="pres">
      <dgm:prSet presAssocID="{F9B94BCA-CCEF-4CEE-9978-FBFA281E02C9}" presName="textNode" presStyleLbl="node1" presStyleIdx="3" presStyleCnt="5" custAng="10800000">
        <dgm:presLayoutVars>
          <dgm:bulletEnabled val="1"/>
        </dgm:presLayoutVars>
      </dgm:prSet>
      <dgm:spPr/>
    </dgm:pt>
    <dgm:pt modelId="{03ABE2A1-8084-4782-B31B-10EC3C839160}" type="pres">
      <dgm:prSet presAssocID="{FD96698D-C83C-48FF-A088-0BFEA15528DC}" presName="sibTrans" presStyleCnt="0"/>
      <dgm:spPr/>
    </dgm:pt>
    <dgm:pt modelId="{CE565E0E-5720-44FA-99B0-8FB2481AC093}" type="pres">
      <dgm:prSet presAssocID="{F00901D1-37E0-489D-BC05-5488087C6DE7}" presName="textNode" presStyleLbl="node1" presStyleIdx="4" presStyleCnt="5" custAng="10800000">
        <dgm:presLayoutVars>
          <dgm:bulletEnabled val="1"/>
        </dgm:presLayoutVars>
      </dgm:prSet>
      <dgm:spPr/>
    </dgm:pt>
  </dgm:ptLst>
  <dgm:cxnLst>
    <dgm:cxn modelId="{C7A08826-F4F2-4446-A0B6-C51D88932519}" srcId="{F85948F1-F6C0-4529-9838-CCB5F472D219}" destId="{F9B94BCA-CCEF-4CEE-9978-FBFA281E02C9}" srcOrd="3" destOrd="0" parTransId="{0DB2F1D0-1BA5-4783-AF59-38EDEDA548F4}" sibTransId="{FD96698D-C83C-48FF-A088-0BFEA15528DC}"/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8E62B63E-B17B-4695-B593-2273391B257E}" srcId="{F85948F1-F6C0-4529-9838-CCB5F472D219}" destId="{F3CC5FC6-2CBB-4753-A46A-839FF25B9857}" srcOrd="0" destOrd="0" parTransId="{2FE99AA0-3E57-418F-A0C0-4D015CE5A2E5}" sibTransId="{8081E62B-2AC4-4439-909D-9627CF50E449}"/>
    <dgm:cxn modelId="{555BAB43-2642-4539-A523-C838308DA082}" type="presOf" srcId="{A011592A-7FA0-4C16-A38C-A319DAF7643F}" destId="{B10C3CB3-C519-4C92-A122-4AA8C3D53AE9}" srcOrd="0" destOrd="0" presId="urn:microsoft.com/office/officeart/2005/8/layout/hProcess9"/>
    <dgm:cxn modelId="{DD4C3B45-5FD2-46CC-ADF7-1FC5486FAEAB}" type="presOf" srcId="{F00901D1-37E0-489D-BC05-5488087C6DE7}" destId="{CE565E0E-5720-44FA-99B0-8FB2481AC093}" srcOrd="0" destOrd="0" presId="urn:microsoft.com/office/officeart/2005/8/layout/hProcess9"/>
    <dgm:cxn modelId="{B2410B8A-3092-41C8-BD6B-75A2B4864013}" srcId="{F85948F1-F6C0-4529-9838-CCB5F472D219}" destId="{A011592A-7FA0-4C16-A38C-A319DAF7643F}" srcOrd="2" destOrd="0" parTransId="{AA1FC595-C547-4F91-A2FB-23E0163CDD05}" sibTransId="{24736DBE-946D-461C-9B54-B1A73CBF087D}"/>
    <dgm:cxn modelId="{BAFF9A90-9E3C-421D-A5AC-F88A311C0085}" srcId="{F85948F1-F6C0-4529-9838-CCB5F472D219}" destId="{A4489239-FA03-4180-A002-06BAE76F366D}" srcOrd="1" destOrd="0" parTransId="{733F7FF4-23B1-46C8-805D-A371875D2C26}" sibTransId="{FCD6C2AB-7816-41C5-B822-3F2CCD29728B}"/>
    <dgm:cxn modelId="{CDFEABB2-FD72-4104-9A23-EBB4CE7BC045}" type="presOf" srcId="{F9B94BCA-CCEF-4CEE-9978-FBFA281E02C9}" destId="{A8A1154E-852A-4757-8D23-C4CF68C1DBBB}" srcOrd="0" destOrd="0" presId="urn:microsoft.com/office/officeart/2005/8/layout/hProcess9"/>
    <dgm:cxn modelId="{A28191BA-F722-4F0E-B2BF-75B70A188254}" srcId="{F85948F1-F6C0-4529-9838-CCB5F472D219}" destId="{F00901D1-37E0-489D-BC05-5488087C6DE7}" srcOrd="4" destOrd="0" parTransId="{6E90B9D7-D97A-4E46-AA1C-133DA61D37CB}" sibTransId="{B145E7F7-9A41-4263-AE3A-DB0C4740980C}"/>
    <dgm:cxn modelId="{34EC73C9-0990-42D8-87DA-E30F6E84C034}" type="presOf" srcId="{A4489239-FA03-4180-A002-06BAE76F366D}" destId="{96A64F6D-DD32-4B77-8B67-9A1EFCE8F9A7}" srcOrd="0" destOrd="0" presId="urn:microsoft.com/office/officeart/2005/8/layout/hProcess9"/>
    <dgm:cxn modelId="{BC0533F6-AC97-4DF4-A267-2C1C20C89983}" type="presOf" srcId="{F3CC5FC6-2CBB-4753-A46A-839FF25B9857}" destId="{DD0895C7-751B-4A23-BFD1-ABDEDED5BEAC}" srcOrd="0" destOrd="0" presId="urn:microsoft.com/office/officeart/2005/8/layout/hProcess9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CFF1A611-7F8C-4633-B3C9-1C0DE5555ACD}" type="presParOf" srcId="{6B5ADCC1-03DE-417B-A194-86019FEF7CB7}" destId="{DD0895C7-751B-4A23-BFD1-ABDEDED5BEAC}" srcOrd="0" destOrd="0" presId="urn:microsoft.com/office/officeart/2005/8/layout/hProcess9"/>
    <dgm:cxn modelId="{74C727C5-0775-49C3-A163-804E098FD80A}" type="presParOf" srcId="{6B5ADCC1-03DE-417B-A194-86019FEF7CB7}" destId="{21739190-0CF6-4021-8C3F-02185D50C42E}" srcOrd="1" destOrd="0" presId="urn:microsoft.com/office/officeart/2005/8/layout/hProcess9"/>
    <dgm:cxn modelId="{790D046E-6113-4E13-A28D-80F7A1724D85}" type="presParOf" srcId="{6B5ADCC1-03DE-417B-A194-86019FEF7CB7}" destId="{96A64F6D-DD32-4B77-8B67-9A1EFCE8F9A7}" srcOrd="2" destOrd="0" presId="urn:microsoft.com/office/officeart/2005/8/layout/hProcess9"/>
    <dgm:cxn modelId="{CAB9F81A-5E96-409D-B548-5E43B0CF2634}" type="presParOf" srcId="{6B5ADCC1-03DE-417B-A194-86019FEF7CB7}" destId="{395D9322-9B11-44CB-A48B-048B3EF7BFF3}" srcOrd="3" destOrd="0" presId="urn:microsoft.com/office/officeart/2005/8/layout/hProcess9"/>
    <dgm:cxn modelId="{D464D56D-F5D0-4B4D-8C0F-39D4D0CDED52}" type="presParOf" srcId="{6B5ADCC1-03DE-417B-A194-86019FEF7CB7}" destId="{B10C3CB3-C519-4C92-A122-4AA8C3D53AE9}" srcOrd="4" destOrd="0" presId="urn:microsoft.com/office/officeart/2005/8/layout/hProcess9"/>
    <dgm:cxn modelId="{BF3E44DE-155E-49F0-A272-B3062161C978}" type="presParOf" srcId="{6B5ADCC1-03DE-417B-A194-86019FEF7CB7}" destId="{F2C73D34-1DA7-4281-B284-61BDEB1EB047}" srcOrd="5" destOrd="0" presId="urn:microsoft.com/office/officeart/2005/8/layout/hProcess9"/>
    <dgm:cxn modelId="{4DC2884E-A839-4B81-82EA-613A1481D382}" type="presParOf" srcId="{6B5ADCC1-03DE-417B-A194-86019FEF7CB7}" destId="{A8A1154E-852A-4757-8D23-C4CF68C1DBBB}" srcOrd="6" destOrd="0" presId="urn:microsoft.com/office/officeart/2005/8/layout/hProcess9"/>
    <dgm:cxn modelId="{72A9A143-56CE-43AA-86FE-51ED6B05605E}" type="presParOf" srcId="{6B5ADCC1-03DE-417B-A194-86019FEF7CB7}" destId="{03ABE2A1-8084-4782-B31B-10EC3C839160}" srcOrd="7" destOrd="0" presId="urn:microsoft.com/office/officeart/2005/8/layout/hProcess9"/>
    <dgm:cxn modelId="{5D6D891A-AA03-41CF-B27A-CF1E99DE96EC}" type="presParOf" srcId="{6B5ADCC1-03DE-417B-A194-86019FEF7CB7}" destId="{CE565E0E-5720-44FA-99B0-8FB2481AC093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/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F3CC5FC6-2CBB-4753-A46A-839FF25B9857}">
      <dgm:prSet phldrT="[Text]" custT="1"/>
      <dgm:spPr>
        <a:solidFill>
          <a:srgbClr val="C00000">
            <a:alpha val="20000"/>
          </a:srgbClr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هزینه و فضا</a:t>
          </a:r>
          <a:endParaRPr lang="fa-IR" sz="2400" b="1" dirty="0"/>
        </a:p>
      </dgm:t>
    </dgm:pt>
    <dgm:pt modelId="{8081E62B-2AC4-4439-909D-9627CF50E449}" type="sibTrans" cxnId="{8E62B63E-B17B-4695-B593-2273391B257E}">
      <dgm:prSet/>
      <dgm:spPr/>
      <dgm:t>
        <a:bodyPr/>
        <a:lstStyle/>
        <a:p>
          <a:pPr rtl="1"/>
          <a:endParaRPr lang="fa-IR" sz="2400" b="1"/>
        </a:p>
      </dgm:t>
    </dgm:pt>
    <dgm:pt modelId="{2FE99AA0-3E57-418F-A0C0-4D015CE5A2E5}" type="parTrans" cxnId="{8E62B63E-B17B-4695-B593-2273391B257E}">
      <dgm:prSet/>
      <dgm:spPr/>
      <dgm:t>
        <a:bodyPr/>
        <a:lstStyle/>
        <a:p>
          <a:pPr rtl="1"/>
          <a:endParaRPr lang="fa-IR" sz="2400" b="1"/>
        </a:p>
      </dgm:t>
    </dgm:pt>
    <dgm:pt modelId="{A4489239-FA03-4180-A002-06BAE76F366D}">
      <dgm:prSet phldrT="[Text]" custT="1"/>
      <dgm:spPr>
        <a:solidFill>
          <a:srgbClr val="C00000">
            <a:alpha val="20000"/>
          </a:srgbClr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مدیریت اسناد</a:t>
          </a:r>
          <a:endParaRPr lang="fa-IR" sz="2400" b="1" dirty="0"/>
        </a:p>
      </dgm:t>
    </dgm:pt>
    <dgm:pt modelId="{733F7FF4-23B1-46C8-805D-A371875D2C26}" type="parTrans" cxnId="{BAFF9A90-9E3C-421D-A5AC-F88A311C0085}">
      <dgm:prSet/>
      <dgm:spPr/>
      <dgm:t>
        <a:bodyPr/>
        <a:lstStyle/>
        <a:p>
          <a:pPr rtl="1"/>
          <a:endParaRPr lang="fa-IR" sz="2400" b="1"/>
        </a:p>
      </dgm:t>
    </dgm:pt>
    <dgm:pt modelId="{FCD6C2AB-7816-41C5-B822-3F2CCD29728B}" type="sibTrans" cxnId="{BAFF9A90-9E3C-421D-A5AC-F88A311C0085}">
      <dgm:prSet/>
      <dgm:spPr/>
      <dgm:t>
        <a:bodyPr/>
        <a:lstStyle/>
        <a:p>
          <a:pPr rtl="1"/>
          <a:endParaRPr lang="fa-IR" sz="2400" b="1"/>
        </a:p>
      </dgm:t>
    </dgm:pt>
    <dgm:pt modelId="{A011592A-7FA0-4C16-A38C-A319DAF7643F}">
      <dgm:prSet phldrT="[Text]" custT="1"/>
      <dgm:spPr>
        <a:solidFill>
          <a:srgbClr val="C00000">
            <a:alpha val="20000"/>
          </a:srgbClr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جستجو</a:t>
          </a:r>
          <a:endParaRPr lang="fa-IR" sz="2400" b="1" dirty="0"/>
        </a:p>
      </dgm:t>
    </dgm:pt>
    <dgm:pt modelId="{AA1FC595-C547-4F91-A2FB-23E0163CDD05}" type="parTrans" cxnId="{B2410B8A-3092-41C8-BD6B-75A2B4864013}">
      <dgm:prSet/>
      <dgm:spPr/>
      <dgm:t>
        <a:bodyPr/>
        <a:lstStyle/>
        <a:p>
          <a:pPr rtl="1"/>
          <a:endParaRPr lang="fa-IR" sz="2400" b="1"/>
        </a:p>
      </dgm:t>
    </dgm:pt>
    <dgm:pt modelId="{24736DBE-946D-461C-9B54-B1A73CBF087D}" type="sibTrans" cxnId="{B2410B8A-3092-41C8-BD6B-75A2B4864013}">
      <dgm:prSet/>
      <dgm:spPr/>
      <dgm:t>
        <a:bodyPr/>
        <a:lstStyle/>
        <a:p>
          <a:pPr rtl="1"/>
          <a:endParaRPr lang="fa-IR" sz="2400" b="1"/>
        </a:p>
      </dgm:t>
    </dgm:pt>
    <dgm:pt modelId="{F9B94BCA-CCEF-4CEE-9978-FBFA281E02C9}">
      <dgm:prSet phldrT="[Text]" custT="1"/>
      <dgm:spPr>
        <a:solidFill>
          <a:srgbClr val="C00000">
            <a:alpha val="20000"/>
          </a:srgbClr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همکاری</a:t>
          </a:r>
          <a:endParaRPr lang="fa-IR" sz="2400" b="1" dirty="0"/>
        </a:p>
      </dgm:t>
    </dgm:pt>
    <dgm:pt modelId="{0DB2F1D0-1BA5-4783-AF59-38EDEDA548F4}" type="parTrans" cxnId="{C7A08826-F4F2-4446-A0B6-C51D88932519}">
      <dgm:prSet/>
      <dgm:spPr/>
      <dgm:t>
        <a:bodyPr/>
        <a:lstStyle/>
        <a:p>
          <a:pPr rtl="1"/>
          <a:endParaRPr lang="fa-IR" sz="2400"/>
        </a:p>
      </dgm:t>
    </dgm:pt>
    <dgm:pt modelId="{FD96698D-C83C-48FF-A088-0BFEA15528DC}" type="sibTrans" cxnId="{C7A08826-F4F2-4446-A0B6-C51D88932519}">
      <dgm:prSet/>
      <dgm:spPr/>
      <dgm:t>
        <a:bodyPr/>
        <a:lstStyle/>
        <a:p>
          <a:pPr rtl="1"/>
          <a:endParaRPr lang="fa-IR" sz="2400"/>
        </a:p>
      </dgm:t>
    </dgm:pt>
    <dgm:pt modelId="{F00901D1-37E0-489D-BC05-5488087C6DE7}">
      <dgm:prSet phldrT="[Text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فناوری</a:t>
          </a:r>
          <a:endParaRPr lang="fa-IR" sz="2400" b="1" dirty="0"/>
        </a:p>
      </dgm:t>
    </dgm:pt>
    <dgm:pt modelId="{6E90B9D7-D97A-4E46-AA1C-133DA61D37CB}" type="parTrans" cxnId="{A28191BA-F722-4F0E-B2BF-75B70A188254}">
      <dgm:prSet/>
      <dgm:spPr/>
      <dgm:t>
        <a:bodyPr/>
        <a:lstStyle/>
        <a:p>
          <a:pPr rtl="1"/>
          <a:endParaRPr lang="fa-IR" sz="2400"/>
        </a:p>
      </dgm:t>
    </dgm:pt>
    <dgm:pt modelId="{B145E7F7-9A41-4263-AE3A-DB0C4740980C}" type="sibTrans" cxnId="{A28191BA-F722-4F0E-B2BF-75B70A188254}">
      <dgm:prSet/>
      <dgm:spPr/>
      <dgm:t>
        <a:bodyPr/>
        <a:lstStyle/>
        <a:p>
          <a:pPr rtl="1"/>
          <a:endParaRPr lang="fa-IR" sz="24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rgbClr val="C00000">
            <a:alpha val="50000"/>
          </a:srgbClr>
        </a:solidFill>
        <a:ln>
          <a:solidFill>
            <a:srgbClr val="C00000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DD0895C7-751B-4A23-BFD1-ABDEDED5BEAC}" type="pres">
      <dgm:prSet presAssocID="{F3CC5FC6-2CBB-4753-A46A-839FF25B9857}" presName="textNode" presStyleLbl="node1" presStyleIdx="0" presStyleCnt="5" custAng="10800000">
        <dgm:presLayoutVars>
          <dgm:bulletEnabled val="1"/>
        </dgm:presLayoutVars>
      </dgm:prSet>
      <dgm:spPr/>
    </dgm:pt>
    <dgm:pt modelId="{21739190-0CF6-4021-8C3F-02185D50C42E}" type="pres">
      <dgm:prSet presAssocID="{8081E62B-2AC4-4439-909D-9627CF50E449}" presName="sibTrans" presStyleCnt="0"/>
      <dgm:spPr/>
    </dgm:pt>
    <dgm:pt modelId="{96A64F6D-DD32-4B77-8B67-9A1EFCE8F9A7}" type="pres">
      <dgm:prSet presAssocID="{A4489239-FA03-4180-A002-06BAE76F366D}" presName="textNode" presStyleLbl="node1" presStyleIdx="1" presStyleCnt="5" custAng="10800000">
        <dgm:presLayoutVars>
          <dgm:bulletEnabled val="1"/>
        </dgm:presLayoutVars>
      </dgm:prSet>
      <dgm:spPr/>
    </dgm:pt>
    <dgm:pt modelId="{395D9322-9B11-44CB-A48B-048B3EF7BFF3}" type="pres">
      <dgm:prSet presAssocID="{FCD6C2AB-7816-41C5-B822-3F2CCD29728B}" presName="sibTrans" presStyleCnt="0"/>
      <dgm:spPr/>
    </dgm:pt>
    <dgm:pt modelId="{B10C3CB3-C519-4C92-A122-4AA8C3D53AE9}" type="pres">
      <dgm:prSet presAssocID="{A011592A-7FA0-4C16-A38C-A319DAF7643F}" presName="textNode" presStyleLbl="node1" presStyleIdx="2" presStyleCnt="5" custAng="10800000">
        <dgm:presLayoutVars>
          <dgm:bulletEnabled val="1"/>
        </dgm:presLayoutVars>
      </dgm:prSet>
      <dgm:spPr/>
    </dgm:pt>
    <dgm:pt modelId="{F2C73D34-1DA7-4281-B284-61BDEB1EB047}" type="pres">
      <dgm:prSet presAssocID="{24736DBE-946D-461C-9B54-B1A73CBF087D}" presName="sibTrans" presStyleCnt="0"/>
      <dgm:spPr/>
    </dgm:pt>
    <dgm:pt modelId="{A8A1154E-852A-4757-8D23-C4CF68C1DBBB}" type="pres">
      <dgm:prSet presAssocID="{F9B94BCA-CCEF-4CEE-9978-FBFA281E02C9}" presName="textNode" presStyleLbl="node1" presStyleIdx="3" presStyleCnt="5" custAng="10800000">
        <dgm:presLayoutVars>
          <dgm:bulletEnabled val="1"/>
        </dgm:presLayoutVars>
      </dgm:prSet>
      <dgm:spPr/>
    </dgm:pt>
    <dgm:pt modelId="{03ABE2A1-8084-4782-B31B-10EC3C839160}" type="pres">
      <dgm:prSet presAssocID="{FD96698D-C83C-48FF-A088-0BFEA15528DC}" presName="sibTrans" presStyleCnt="0"/>
      <dgm:spPr/>
    </dgm:pt>
    <dgm:pt modelId="{CE565E0E-5720-44FA-99B0-8FB2481AC093}" type="pres">
      <dgm:prSet presAssocID="{F00901D1-37E0-489D-BC05-5488087C6DE7}" presName="textNode" presStyleLbl="node1" presStyleIdx="4" presStyleCnt="5" custAng="10800000">
        <dgm:presLayoutVars>
          <dgm:bulletEnabled val="1"/>
        </dgm:presLayoutVars>
      </dgm:prSet>
      <dgm:spPr/>
    </dgm:pt>
  </dgm:ptLst>
  <dgm:cxnLst>
    <dgm:cxn modelId="{C7A08826-F4F2-4446-A0B6-C51D88932519}" srcId="{F85948F1-F6C0-4529-9838-CCB5F472D219}" destId="{F9B94BCA-CCEF-4CEE-9978-FBFA281E02C9}" srcOrd="3" destOrd="0" parTransId="{0DB2F1D0-1BA5-4783-AF59-38EDEDA548F4}" sibTransId="{FD96698D-C83C-48FF-A088-0BFEA15528DC}"/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8E62B63E-B17B-4695-B593-2273391B257E}" srcId="{F85948F1-F6C0-4529-9838-CCB5F472D219}" destId="{F3CC5FC6-2CBB-4753-A46A-839FF25B9857}" srcOrd="0" destOrd="0" parTransId="{2FE99AA0-3E57-418F-A0C0-4D015CE5A2E5}" sibTransId="{8081E62B-2AC4-4439-909D-9627CF50E449}"/>
    <dgm:cxn modelId="{555BAB43-2642-4539-A523-C838308DA082}" type="presOf" srcId="{A011592A-7FA0-4C16-A38C-A319DAF7643F}" destId="{B10C3CB3-C519-4C92-A122-4AA8C3D53AE9}" srcOrd="0" destOrd="0" presId="urn:microsoft.com/office/officeart/2005/8/layout/hProcess9"/>
    <dgm:cxn modelId="{DD4C3B45-5FD2-46CC-ADF7-1FC5486FAEAB}" type="presOf" srcId="{F00901D1-37E0-489D-BC05-5488087C6DE7}" destId="{CE565E0E-5720-44FA-99B0-8FB2481AC093}" srcOrd="0" destOrd="0" presId="urn:microsoft.com/office/officeart/2005/8/layout/hProcess9"/>
    <dgm:cxn modelId="{B2410B8A-3092-41C8-BD6B-75A2B4864013}" srcId="{F85948F1-F6C0-4529-9838-CCB5F472D219}" destId="{A011592A-7FA0-4C16-A38C-A319DAF7643F}" srcOrd="2" destOrd="0" parTransId="{AA1FC595-C547-4F91-A2FB-23E0163CDD05}" sibTransId="{24736DBE-946D-461C-9B54-B1A73CBF087D}"/>
    <dgm:cxn modelId="{BAFF9A90-9E3C-421D-A5AC-F88A311C0085}" srcId="{F85948F1-F6C0-4529-9838-CCB5F472D219}" destId="{A4489239-FA03-4180-A002-06BAE76F366D}" srcOrd="1" destOrd="0" parTransId="{733F7FF4-23B1-46C8-805D-A371875D2C26}" sibTransId="{FCD6C2AB-7816-41C5-B822-3F2CCD29728B}"/>
    <dgm:cxn modelId="{CDFEABB2-FD72-4104-9A23-EBB4CE7BC045}" type="presOf" srcId="{F9B94BCA-CCEF-4CEE-9978-FBFA281E02C9}" destId="{A8A1154E-852A-4757-8D23-C4CF68C1DBBB}" srcOrd="0" destOrd="0" presId="urn:microsoft.com/office/officeart/2005/8/layout/hProcess9"/>
    <dgm:cxn modelId="{A28191BA-F722-4F0E-B2BF-75B70A188254}" srcId="{F85948F1-F6C0-4529-9838-CCB5F472D219}" destId="{F00901D1-37E0-489D-BC05-5488087C6DE7}" srcOrd="4" destOrd="0" parTransId="{6E90B9D7-D97A-4E46-AA1C-133DA61D37CB}" sibTransId="{B145E7F7-9A41-4263-AE3A-DB0C4740980C}"/>
    <dgm:cxn modelId="{34EC73C9-0990-42D8-87DA-E30F6E84C034}" type="presOf" srcId="{A4489239-FA03-4180-A002-06BAE76F366D}" destId="{96A64F6D-DD32-4B77-8B67-9A1EFCE8F9A7}" srcOrd="0" destOrd="0" presId="urn:microsoft.com/office/officeart/2005/8/layout/hProcess9"/>
    <dgm:cxn modelId="{BC0533F6-AC97-4DF4-A267-2C1C20C89983}" type="presOf" srcId="{F3CC5FC6-2CBB-4753-A46A-839FF25B9857}" destId="{DD0895C7-751B-4A23-BFD1-ABDEDED5BEAC}" srcOrd="0" destOrd="0" presId="urn:microsoft.com/office/officeart/2005/8/layout/hProcess9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CFF1A611-7F8C-4633-B3C9-1C0DE5555ACD}" type="presParOf" srcId="{6B5ADCC1-03DE-417B-A194-86019FEF7CB7}" destId="{DD0895C7-751B-4A23-BFD1-ABDEDED5BEAC}" srcOrd="0" destOrd="0" presId="urn:microsoft.com/office/officeart/2005/8/layout/hProcess9"/>
    <dgm:cxn modelId="{74C727C5-0775-49C3-A163-804E098FD80A}" type="presParOf" srcId="{6B5ADCC1-03DE-417B-A194-86019FEF7CB7}" destId="{21739190-0CF6-4021-8C3F-02185D50C42E}" srcOrd="1" destOrd="0" presId="urn:microsoft.com/office/officeart/2005/8/layout/hProcess9"/>
    <dgm:cxn modelId="{790D046E-6113-4E13-A28D-80F7A1724D85}" type="presParOf" srcId="{6B5ADCC1-03DE-417B-A194-86019FEF7CB7}" destId="{96A64F6D-DD32-4B77-8B67-9A1EFCE8F9A7}" srcOrd="2" destOrd="0" presId="urn:microsoft.com/office/officeart/2005/8/layout/hProcess9"/>
    <dgm:cxn modelId="{CAB9F81A-5E96-409D-B548-5E43B0CF2634}" type="presParOf" srcId="{6B5ADCC1-03DE-417B-A194-86019FEF7CB7}" destId="{395D9322-9B11-44CB-A48B-048B3EF7BFF3}" srcOrd="3" destOrd="0" presId="urn:microsoft.com/office/officeart/2005/8/layout/hProcess9"/>
    <dgm:cxn modelId="{D464D56D-F5D0-4B4D-8C0F-39D4D0CDED52}" type="presParOf" srcId="{6B5ADCC1-03DE-417B-A194-86019FEF7CB7}" destId="{B10C3CB3-C519-4C92-A122-4AA8C3D53AE9}" srcOrd="4" destOrd="0" presId="urn:microsoft.com/office/officeart/2005/8/layout/hProcess9"/>
    <dgm:cxn modelId="{BF3E44DE-155E-49F0-A272-B3062161C978}" type="presParOf" srcId="{6B5ADCC1-03DE-417B-A194-86019FEF7CB7}" destId="{F2C73D34-1DA7-4281-B284-61BDEB1EB047}" srcOrd="5" destOrd="0" presId="urn:microsoft.com/office/officeart/2005/8/layout/hProcess9"/>
    <dgm:cxn modelId="{4DC2884E-A839-4B81-82EA-613A1481D382}" type="presParOf" srcId="{6B5ADCC1-03DE-417B-A194-86019FEF7CB7}" destId="{A8A1154E-852A-4757-8D23-C4CF68C1DBBB}" srcOrd="6" destOrd="0" presId="urn:microsoft.com/office/officeart/2005/8/layout/hProcess9"/>
    <dgm:cxn modelId="{72A9A143-56CE-43AA-86FE-51ED6B05605E}" type="presParOf" srcId="{6B5ADCC1-03DE-417B-A194-86019FEF7CB7}" destId="{03ABE2A1-8084-4782-B31B-10EC3C839160}" srcOrd="7" destOrd="0" presId="urn:microsoft.com/office/officeart/2005/8/layout/hProcess9"/>
    <dgm:cxn modelId="{5D6D891A-AA03-41CF-B27A-CF1E99DE96EC}" type="presParOf" srcId="{6B5ADCC1-03DE-417B-A194-86019FEF7CB7}" destId="{CE565E0E-5720-44FA-99B0-8FB2481AC093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/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F00901D1-37E0-489D-BC05-5488087C6DE7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dirty="0"/>
        </a:p>
      </dgm:t>
    </dgm:pt>
    <dgm:pt modelId="{B145E7F7-9A41-4263-AE3A-DB0C4740980C}" type="sib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6E90B9D7-D97A-4E46-AA1C-133DA61D37CB}" type="par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DE42E42E-470C-451E-ADA5-207F96720D4C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dirty="0">
            <a:latin typeface="Calibri" panose="020F0502020204030204" pitchFamily="34" charset="0"/>
            <a:cs typeface="B Nazanin" panose="00000400000000000000" pitchFamily="2" charset="-78"/>
          </a:endParaRPr>
        </a:p>
      </dgm:t>
    </dgm:pt>
    <dgm:pt modelId="{4BC0E46E-DD71-41A9-97A9-E53218F5A783}" type="par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16DA54F1-E451-460E-AF7A-7702DB8C12AF}" type="sib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AA04BFB7-22FE-450D-B6C9-7EB14F2F205F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gm:t>
    </dgm:pt>
    <dgm:pt modelId="{CDC454C5-5593-4017-B79C-45EE069689DD}" type="par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609FCD79-29B3-4B82-AD9E-AB4A08368D31}" type="sib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7E7EBF04-CA81-4740-8C2B-D601D45D1A4B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gm:t>
    </dgm:pt>
    <dgm:pt modelId="{A8EB599A-D6FA-4BAC-84E1-19532E94BD7E}" type="par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10FD95AE-0EE9-4839-BB86-724DCC23B87C}" type="sib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E32FD52D-E615-4128-8911-95FCBBF06FA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gm:t>
    </dgm:pt>
    <dgm:pt modelId="{A8D75816-EE37-45FF-B7EC-760690631664}" type="par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1AF5CF6-DC07-4539-8321-0D33918ED2E8}" type="sib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CE565E0E-5720-44FA-99B0-8FB2481AC093}" type="pres">
      <dgm:prSet presAssocID="{F00901D1-37E0-489D-BC05-5488087C6DE7}" presName="textNode" presStyleLbl="node1" presStyleIdx="0" presStyleCnt="5" custAng="10800000">
        <dgm:presLayoutVars>
          <dgm:bulletEnabled val="1"/>
        </dgm:presLayoutVars>
      </dgm:prSet>
      <dgm:spPr/>
    </dgm:pt>
    <dgm:pt modelId="{3DD0D335-0D42-4728-BD74-2642EC6E10A5}" type="pres">
      <dgm:prSet presAssocID="{B145E7F7-9A41-4263-AE3A-DB0C4740980C}" presName="sibTrans" presStyleCnt="0"/>
      <dgm:spPr/>
    </dgm:pt>
    <dgm:pt modelId="{17B236CA-300D-4164-8331-BFB24839BA75}" type="pres">
      <dgm:prSet presAssocID="{DE42E42E-470C-451E-ADA5-207F96720D4C}" presName="textNode" presStyleLbl="node1" presStyleIdx="1" presStyleCnt="5" custAng="10800000">
        <dgm:presLayoutVars>
          <dgm:bulletEnabled val="1"/>
        </dgm:presLayoutVars>
      </dgm:prSet>
      <dgm:spPr/>
    </dgm:pt>
    <dgm:pt modelId="{B9152F1E-F962-4A0D-AC6C-B86CCAA52677}" type="pres">
      <dgm:prSet presAssocID="{16DA54F1-E451-460E-AF7A-7702DB8C12AF}" presName="sibTrans" presStyleCnt="0"/>
      <dgm:spPr/>
    </dgm:pt>
    <dgm:pt modelId="{AD99A111-C95B-496E-88CC-D13EFC4BC625}" type="pres">
      <dgm:prSet presAssocID="{AA04BFB7-22FE-450D-B6C9-7EB14F2F205F}" presName="textNode" presStyleLbl="node1" presStyleIdx="2" presStyleCnt="5" custAng="10800000">
        <dgm:presLayoutVars>
          <dgm:bulletEnabled val="1"/>
        </dgm:presLayoutVars>
      </dgm:prSet>
      <dgm:spPr/>
    </dgm:pt>
    <dgm:pt modelId="{5C235B63-A818-4C9D-998C-4C3600278DBF}" type="pres">
      <dgm:prSet presAssocID="{609FCD79-29B3-4B82-AD9E-AB4A08368D31}" presName="sibTrans" presStyleCnt="0"/>
      <dgm:spPr/>
    </dgm:pt>
    <dgm:pt modelId="{621D1345-7595-4CFC-AEDE-A31663E7F5D7}" type="pres">
      <dgm:prSet presAssocID="{7E7EBF04-CA81-4740-8C2B-D601D45D1A4B}" presName="textNode" presStyleLbl="node1" presStyleIdx="3" presStyleCnt="5" custAng="10800000">
        <dgm:presLayoutVars>
          <dgm:bulletEnabled val="1"/>
        </dgm:presLayoutVars>
      </dgm:prSet>
      <dgm:spPr/>
    </dgm:pt>
    <dgm:pt modelId="{E5E7F61E-7FEF-4A74-9D94-BCAB98D90086}" type="pres">
      <dgm:prSet presAssocID="{10FD95AE-0EE9-4839-BB86-724DCC23B87C}" presName="sibTrans" presStyleCnt="0"/>
      <dgm:spPr/>
    </dgm:pt>
    <dgm:pt modelId="{BBDE4B49-179E-493A-BF4B-4DECBD208062}" type="pres">
      <dgm:prSet presAssocID="{E32FD52D-E615-4128-8911-95FCBBF06FA7}" presName="textNode" presStyleLbl="node1" presStyleIdx="4" presStyleCnt="5" custAng="10800000">
        <dgm:presLayoutVars>
          <dgm:bulletEnabled val="1"/>
        </dgm:presLayoutVars>
      </dgm:prSet>
      <dgm:spPr/>
    </dgm:pt>
  </dgm:ptLst>
  <dgm:cxnLst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EABA8231-BC34-4587-8C32-A83F3E7C64D7}" type="presOf" srcId="{DE42E42E-470C-451E-ADA5-207F96720D4C}" destId="{17B236CA-300D-4164-8331-BFB24839BA75}" srcOrd="0" destOrd="0" presId="urn:microsoft.com/office/officeart/2005/8/layout/hProcess9"/>
    <dgm:cxn modelId="{DD4C3B45-5FD2-46CC-ADF7-1FC5486FAEAB}" type="presOf" srcId="{F00901D1-37E0-489D-BC05-5488087C6DE7}" destId="{CE565E0E-5720-44FA-99B0-8FB2481AC093}" srcOrd="0" destOrd="0" presId="urn:microsoft.com/office/officeart/2005/8/layout/hProcess9"/>
    <dgm:cxn modelId="{ECB3E45A-BFED-4163-9103-C6B0900E087F}" type="presOf" srcId="{E32FD52D-E615-4128-8911-95FCBBF06FA7}" destId="{BBDE4B49-179E-493A-BF4B-4DECBD208062}" srcOrd="0" destOrd="0" presId="urn:microsoft.com/office/officeart/2005/8/layout/hProcess9"/>
    <dgm:cxn modelId="{A5010586-7A0C-4D1F-956B-7DAC92287009}" srcId="{F85948F1-F6C0-4529-9838-CCB5F472D219}" destId="{DE42E42E-470C-451E-ADA5-207F96720D4C}" srcOrd="1" destOrd="0" parTransId="{4BC0E46E-DD71-41A9-97A9-E53218F5A783}" sibTransId="{16DA54F1-E451-460E-AF7A-7702DB8C12AF}"/>
    <dgm:cxn modelId="{2EA89794-71CF-4412-BD03-C6DB94DACE9B}" type="presOf" srcId="{AA04BFB7-22FE-450D-B6C9-7EB14F2F205F}" destId="{AD99A111-C95B-496E-88CC-D13EFC4BC625}" srcOrd="0" destOrd="0" presId="urn:microsoft.com/office/officeart/2005/8/layout/hProcess9"/>
    <dgm:cxn modelId="{A28191BA-F722-4F0E-B2BF-75B70A188254}" srcId="{F85948F1-F6C0-4529-9838-CCB5F472D219}" destId="{F00901D1-37E0-489D-BC05-5488087C6DE7}" srcOrd="0" destOrd="0" parTransId="{6E90B9D7-D97A-4E46-AA1C-133DA61D37CB}" sibTransId="{B145E7F7-9A41-4263-AE3A-DB0C4740980C}"/>
    <dgm:cxn modelId="{342E1CC6-51AE-4B2B-B75A-835B3CB1A171}" type="presOf" srcId="{7E7EBF04-CA81-4740-8C2B-D601D45D1A4B}" destId="{621D1345-7595-4CFC-AEDE-A31663E7F5D7}" srcOrd="0" destOrd="0" presId="urn:microsoft.com/office/officeart/2005/8/layout/hProcess9"/>
    <dgm:cxn modelId="{C55C09DA-7F7A-4EF9-871F-29DE462A4985}" srcId="{F85948F1-F6C0-4529-9838-CCB5F472D219}" destId="{E32FD52D-E615-4128-8911-95FCBBF06FA7}" srcOrd="4" destOrd="0" parTransId="{A8D75816-EE37-45FF-B7EC-760690631664}" sibTransId="{71AF5CF6-DC07-4539-8321-0D33918ED2E8}"/>
    <dgm:cxn modelId="{6DC200F0-9AE1-4ED2-BA94-517BBAD1B051}" srcId="{F85948F1-F6C0-4529-9838-CCB5F472D219}" destId="{AA04BFB7-22FE-450D-B6C9-7EB14F2F205F}" srcOrd="2" destOrd="0" parTransId="{CDC454C5-5593-4017-B79C-45EE069689DD}" sibTransId="{609FCD79-29B3-4B82-AD9E-AB4A08368D31}"/>
    <dgm:cxn modelId="{2C76B8FA-0970-428C-95EE-CAA67DB00D6F}" srcId="{F85948F1-F6C0-4529-9838-CCB5F472D219}" destId="{7E7EBF04-CA81-4740-8C2B-D601D45D1A4B}" srcOrd="3" destOrd="0" parTransId="{A8EB599A-D6FA-4BAC-84E1-19532E94BD7E}" sibTransId="{10FD95AE-0EE9-4839-BB86-724DCC23B87C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5D6D891A-AA03-41CF-B27A-CF1E99DE96EC}" type="presParOf" srcId="{6B5ADCC1-03DE-417B-A194-86019FEF7CB7}" destId="{CE565E0E-5720-44FA-99B0-8FB2481AC093}" srcOrd="0" destOrd="0" presId="urn:microsoft.com/office/officeart/2005/8/layout/hProcess9"/>
    <dgm:cxn modelId="{99561628-0E86-470E-BCAF-56394A8670B0}" type="presParOf" srcId="{6B5ADCC1-03DE-417B-A194-86019FEF7CB7}" destId="{3DD0D335-0D42-4728-BD74-2642EC6E10A5}" srcOrd="1" destOrd="0" presId="urn:microsoft.com/office/officeart/2005/8/layout/hProcess9"/>
    <dgm:cxn modelId="{33303D07-2536-4766-A805-71C380D60D2A}" type="presParOf" srcId="{6B5ADCC1-03DE-417B-A194-86019FEF7CB7}" destId="{17B236CA-300D-4164-8331-BFB24839BA75}" srcOrd="2" destOrd="0" presId="urn:microsoft.com/office/officeart/2005/8/layout/hProcess9"/>
    <dgm:cxn modelId="{7ABAD528-983E-4E57-8317-A07291BFB177}" type="presParOf" srcId="{6B5ADCC1-03DE-417B-A194-86019FEF7CB7}" destId="{B9152F1E-F962-4A0D-AC6C-B86CCAA52677}" srcOrd="3" destOrd="0" presId="urn:microsoft.com/office/officeart/2005/8/layout/hProcess9"/>
    <dgm:cxn modelId="{EFFEDDE1-785A-4353-A8F8-2E5C600455CA}" type="presParOf" srcId="{6B5ADCC1-03DE-417B-A194-86019FEF7CB7}" destId="{AD99A111-C95B-496E-88CC-D13EFC4BC625}" srcOrd="4" destOrd="0" presId="urn:microsoft.com/office/officeart/2005/8/layout/hProcess9"/>
    <dgm:cxn modelId="{CCB67660-EEEB-4DEC-8FF6-A09DA8F76812}" type="presParOf" srcId="{6B5ADCC1-03DE-417B-A194-86019FEF7CB7}" destId="{5C235B63-A818-4C9D-998C-4C3600278DBF}" srcOrd="5" destOrd="0" presId="urn:microsoft.com/office/officeart/2005/8/layout/hProcess9"/>
    <dgm:cxn modelId="{47DE387A-0984-449D-B207-CD9C07A31D4E}" type="presParOf" srcId="{6B5ADCC1-03DE-417B-A194-86019FEF7CB7}" destId="{621D1345-7595-4CFC-AEDE-A31663E7F5D7}" srcOrd="6" destOrd="0" presId="urn:microsoft.com/office/officeart/2005/8/layout/hProcess9"/>
    <dgm:cxn modelId="{FA3247DD-18D1-4499-83A5-48DDFDCA73AB}" type="presParOf" srcId="{6B5ADCC1-03DE-417B-A194-86019FEF7CB7}" destId="{E5E7F61E-7FEF-4A74-9D94-BCAB98D90086}" srcOrd="7" destOrd="0" presId="urn:microsoft.com/office/officeart/2005/8/layout/hProcess9"/>
    <dgm:cxn modelId="{D9D192EE-6D6B-4491-A959-E3D3BE23517B}" type="presParOf" srcId="{6B5ADCC1-03DE-417B-A194-86019FEF7CB7}" destId="{BBDE4B49-179E-493A-BF4B-4DECBD208062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>
            <a:alpha val="3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bg1"/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F00901D1-37E0-489D-BC05-5488087C6DE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dirty="0"/>
        </a:p>
      </dgm:t>
    </dgm:pt>
    <dgm:pt modelId="{B145E7F7-9A41-4263-AE3A-DB0C4740980C}" type="sib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6E90B9D7-D97A-4E46-AA1C-133DA61D37CB}" type="par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DE42E42E-470C-451E-ADA5-207F96720D4C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dirty="0">
            <a:latin typeface="Calibri" panose="020F0502020204030204" pitchFamily="34" charset="0"/>
            <a:cs typeface="B Nazanin" panose="00000400000000000000" pitchFamily="2" charset="-78"/>
          </a:endParaRPr>
        </a:p>
      </dgm:t>
    </dgm:pt>
    <dgm:pt modelId="{4BC0E46E-DD71-41A9-97A9-E53218F5A783}" type="par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16DA54F1-E451-460E-AF7A-7702DB8C12AF}" type="sib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AA04BFB7-22FE-450D-B6C9-7EB14F2F205F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gm:t>
    </dgm:pt>
    <dgm:pt modelId="{CDC454C5-5593-4017-B79C-45EE069689DD}" type="par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609FCD79-29B3-4B82-AD9E-AB4A08368D31}" type="sib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7E7EBF04-CA81-4740-8C2B-D601D45D1A4B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gm:t>
    </dgm:pt>
    <dgm:pt modelId="{A8EB599A-D6FA-4BAC-84E1-19532E94BD7E}" type="par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10FD95AE-0EE9-4839-BB86-724DCC23B87C}" type="sib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E32FD52D-E615-4128-8911-95FCBBF06FA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gm:t>
    </dgm:pt>
    <dgm:pt modelId="{A8D75816-EE37-45FF-B7EC-760690631664}" type="par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1AF5CF6-DC07-4539-8321-0D33918ED2E8}" type="sib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CE565E0E-5720-44FA-99B0-8FB2481AC093}" type="pres">
      <dgm:prSet presAssocID="{F00901D1-37E0-489D-BC05-5488087C6DE7}" presName="textNode" presStyleLbl="node1" presStyleIdx="0" presStyleCnt="5" custAng="10800000">
        <dgm:presLayoutVars>
          <dgm:bulletEnabled val="1"/>
        </dgm:presLayoutVars>
      </dgm:prSet>
      <dgm:spPr/>
    </dgm:pt>
    <dgm:pt modelId="{3DD0D335-0D42-4728-BD74-2642EC6E10A5}" type="pres">
      <dgm:prSet presAssocID="{B145E7F7-9A41-4263-AE3A-DB0C4740980C}" presName="sibTrans" presStyleCnt="0"/>
      <dgm:spPr/>
    </dgm:pt>
    <dgm:pt modelId="{17B236CA-300D-4164-8331-BFB24839BA75}" type="pres">
      <dgm:prSet presAssocID="{DE42E42E-470C-451E-ADA5-207F96720D4C}" presName="textNode" presStyleLbl="node1" presStyleIdx="1" presStyleCnt="5" custAng="10800000">
        <dgm:presLayoutVars>
          <dgm:bulletEnabled val="1"/>
        </dgm:presLayoutVars>
      </dgm:prSet>
      <dgm:spPr/>
    </dgm:pt>
    <dgm:pt modelId="{B9152F1E-F962-4A0D-AC6C-B86CCAA52677}" type="pres">
      <dgm:prSet presAssocID="{16DA54F1-E451-460E-AF7A-7702DB8C12AF}" presName="sibTrans" presStyleCnt="0"/>
      <dgm:spPr/>
    </dgm:pt>
    <dgm:pt modelId="{AD99A111-C95B-496E-88CC-D13EFC4BC625}" type="pres">
      <dgm:prSet presAssocID="{AA04BFB7-22FE-450D-B6C9-7EB14F2F205F}" presName="textNode" presStyleLbl="node1" presStyleIdx="2" presStyleCnt="5" custAng="10800000">
        <dgm:presLayoutVars>
          <dgm:bulletEnabled val="1"/>
        </dgm:presLayoutVars>
      </dgm:prSet>
      <dgm:spPr/>
    </dgm:pt>
    <dgm:pt modelId="{5C235B63-A818-4C9D-998C-4C3600278DBF}" type="pres">
      <dgm:prSet presAssocID="{609FCD79-29B3-4B82-AD9E-AB4A08368D31}" presName="sibTrans" presStyleCnt="0"/>
      <dgm:spPr/>
    </dgm:pt>
    <dgm:pt modelId="{621D1345-7595-4CFC-AEDE-A31663E7F5D7}" type="pres">
      <dgm:prSet presAssocID="{7E7EBF04-CA81-4740-8C2B-D601D45D1A4B}" presName="textNode" presStyleLbl="node1" presStyleIdx="3" presStyleCnt="5" custAng="10800000">
        <dgm:presLayoutVars>
          <dgm:bulletEnabled val="1"/>
        </dgm:presLayoutVars>
      </dgm:prSet>
      <dgm:spPr/>
    </dgm:pt>
    <dgm:pt modelId="{E5E7F61E-7FEF-4A74-9D94-BCAB98D90086}" type="pres">
      <dgm:prSet presAssocID="{10FD95AE-0EE9-4839-BB86-724DCC23B87C}" presName="sibTrans" presStyleCnt="0"/>
      <dgm:spPr/>
    </dgm:pt>
    <dgm:pt modelId="{BBDE4B49-179E-493A-BF4B-4DECBD208062}" type="pres">
      <dgm:prSet presAssocID="{E32FD52D-E615-4128-8911-95FCBBF06FA7}" presName="textNode" presStyleLbl="node1" presStyleIdx="4" presStyleCnt="5" custAng="10800000">
        <dgm:presLayoutVars>
          <dgm:bulletEnabled val="1"/>
        </dgm:presLayoutVars>
      </dgm:prSet>
      <dgm:spPr/>
    </dgm:pt>
  </dgm:ptLst>
  <dgm:cxnLst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EABA8231-BC34-4587-8C32-A83F3E7C64D7}" type="presOf" srcId="{DE42E42E-470C-451E-ADA5-207F96720D4C}" destId="{17B236CA-300D-4164-8331-BFB24839BA75}" srcOrd="0" destOrd="0" presId="urn:microsoft.com/office/officeart/2005/8/layout/hProcess9"/>
    <dgm:cxn modelId="{DD4C3B45-5FD2-46CC-ADF7-1FC5486FAEAB}" type="presOf" srcId="{F00901D1-37E0-489D-BC05-5488087C6DE7}" destId="{CE565E0E-5720-44FA-99B0-8FB2481AC093}" srcOrd="0" destOrd="0" presId="urn:microsoft.com/office/officeart/2005/8/layout/hProcess9"/>
    <dgm:cxn modelId="{ECB3E45A-BFED-4163-9103-C6B0900E087F}" type="presOf" srcId="{E32FD52D-E615-4128-8911-95FCBBF06FA7}" destId="{BBDE4B49-179E-493A-BF4B-4DECBD208062}" srcOrd="0" destOrd="0" presId="urn:microsoft.com/office/officeart/2005/8/layout/hProcess9"/>
    <dgm:cxn modelId="{A5010586-7A0C-4D1F-956B-7DAC92287009}" srcId="{F85948F1-F6C0-4529-9838-CCB5F472D219}" destId="{DE42E42E-470C-451E-ADA5-207F96720D4C}" srcOrd="1" destOrd="0" parTransId="{4BC0E46E-DD71-41A9-97A9-E53218F5A783}" sibTransId="{16DA54F1-E451-460E-AF7A-7702DB8C12AF}"/>
    <dgm:cxn modelId="{2EA89794-71CF-4412-BD03-C6DB94DACE9B}" type="presOf" srcId="{AA04BFB7-22FE-450D-B6C9-7EB14F2F205F}" destId="{AD99A111-C95B-496E-88CC-D13EFC4BC625}" srcOrd="0" destOrd="0" presId="urn:microsoft.com/office/officeart/2005/8/layout/hProcess9"/>
    <dgm:cxn modelId="{A28191BA-F722-4F0E-B2BF-75B70A188254}" srcId="{F85948F1-F6C0-4529-9838-CCB5F472D219}" destId="{F00901D1-37E0-489D-BC05-5488087C6DE7}" srcOrd="0" destOrd="0" parTransId="{6E90B9D7-D97A-4E46-AA1C-133DA61D37CB}" sibTransId="{B145E7F7-9A41-4263-AE3A-DB0C4740980C}"/>
    <dgm:cxn modelId="{342E1CC6-51AE-4B2B-B75A-835B3CB1A171}" type="presOf" srcId="{7E7EBF04-CA81-4740-8C2B-D601D45D1A4B}" destId="{621D1345-7595-4CFC-AEDE-A31663E7F5D7}" srcOrd="0" destOrd="0" presId="urn:microsoft.com/office/officeart/2005/8/layout/hProcess9"/>
    <dgm:cxn modelId="{C55C09DA-7F7A-4EF9-871F-29DE462A4985}" srcId="{F85948F1-F6C0-4529-9838-CCB5F472D219}" destId="{E32FD52D-E615-4128-8911-95FCBBF06FA7}" srcOrd="4" destOrd="0" parTransId="{A8D75816-EE37-45FF-B7EC-760690631664}" sibTransId="{71AF5CF6-DC07-4539-8321-0D33918ED2E8}"/>
    <dgm:cxn modelId="{6DC200F0-9AE1-4ED2-BA94-517BBAD1B051}" srcId="{F85948F1-F6C0-4529-9838-CCB5F472D219}" destId="{AA04BFB7-22FE-450D-B6C9-7EB14F2F205F}" srcOrd="2" destOrd="0" parTransId="{CDC454C5-5593-4017-B79C-45EE069689DD}" sibTransId="{609FCD79-29B3-4B82-AD9E-AB4A08368D31}"/>
    <dgm:cxn modelId="{2C76B8FA-0970-428C-95EE-CAA67DB00D6F}" srcId="{F85948F1-F6C0-4529-9838-CCB5F472D219}" destId="{7E7EBF04-CA81-4740-8C2B-D601D45D1A4B}" srcOrd="3" destOrd="0" parTransId="{A8EB599A-D6FA-4BAC-84E1-19532E94BD7E}" sibTransId="{10FD95AE-0EE9-4839-BB86-724DCC23B87C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5D6D891A-AA03-41CF-B27A-CF1E99DE96EC}" type="presParOf" srcId="{6B5ADCC1-03DE-417B-A194-86019FEF7CB7}" destId="{CE565E0E-5720-44FA-99B0-8FB2481AC093}" srcOrd="0" destOrd="0" presId="urn:microsoft.com/office/officeart/2005/8/layout/hProcess9"/>
    <dgm:cxn modelId="{99561628-0E86-470E-BCAF-56394A8670B0}" type="presParOf" srcId="{6B5ADCC1-03DE-417B-A194-86019FEF7CB7}" destId="{3DD0D335-0D42-4728-BD74-2642EC6E10A5}" srcOrd="1" destOrd="0" presId="urn:microsoft.com/office/officeart/2005/8/layout/hProcess9"/>
    <dgm:cxn modelId="{33303D07-2536-4766-A805-71C380D60D2A}" type="presParOf" srcId="{6B5ADCC1-03DE-417B-A194-86019FEF7CB7}" destId="{17B236CA-300D-4164-8331-BFB24839BA75}" srcOrd="2" destOrd="0" presId="urn:microsoft.com/office/officeart/2005/8/layout/hProcess9"/>
    <dgm:cxn modelId="{7ABAD528-983E-4E57-8317-A07291BFB177}" type="presParOf" srcId="{6B5ADCC1-03DE-417B-A194-86019FEF7CB7}" destId="{B9152F1E-F962-4A0D-AC6C-B86CCAA52677}" srcOrd="3" destOrd="0" presId="urn:microsoft.com/office/officeart/2005/8/layout/hProcess9"/>
    <dgm:cxn modelId="{EFFEDDE1-785A-4353-A8F8-2E5C600455CA}" type="presParOf" srcId="{6B5ADCC1-03DE-417B-A194-86019FEF7CB7}" destId="{AD99A111-C95B-496E-88CC-D13EFC4BC625}" srcOrd="4" destOrd="0" presId="urn:microsoft.com/office/officeart/2005/8/layout/hProcess9"/>
    <dgm:cxn modelId="{CCB67660-EEEB-4DEC-8FF6-A09DA8F76812}" type="presParOf" srcId="{6B5ADCC1-03DE-417B-A194-86019FEF7CB7}" destId="{5C235B63-A818-4C9D-998C-4C3600278DBF}" srcOrd="5" destOrd="0" presId="urn:microsoft.com/office/officeart/2005/8/layout/hProcess9"/>
    <dgm:cxn modelId="{47DE387A-0984-449D-B207-CD9C07A31D4E}" type="presParOf" srcId="{6B5ADCC1-03DE-417B-A194-86019FEF7CB7}" destId="{621D1345-7595-4CFC-AEDE-A31663E7F5D7}" srcOrd="6" destOrd="0" presId="urn:microsoft.com/office/officeart/2005/8/layout/hProcess9"/>
    <dgm:cxn modelId="{FA3247DD-18D1-4499-83A5-48DDFDCA73AB}" type="presParOf" srcId="{6B5ADCC1-03DE-417B-A194-86019FEF7CB7}" destId="{E5E7F61E-7FEF-4A74-9D94-BCAB98D90086}" srcOrd="7" destOrd="0" presId="urn:microsoft.com/office/officeart/2005/8/layout/hProcess9"/>
    <dgm:cxn modelId="{D9D192EE-6D6B-4491-A959-E3D3BE23517B}" type="presParOf" srcId="{6B5ADCC1-03DE-417B-A194-86019FEF7CB7}" destId="{BBDE4B49-179E-493A-BF4B-4DECBD208062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>
            <a:alpha val="3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bg1"/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F00901D1-37E0-489D-BC05-5488087C6DE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dirty="0"/>
        </a:p>
      </dgm:t>
    </dgm:pt>
    <dgm:pt modelId="{B145E7F7-9A41-4263-AE3A-DB0C4740980C}" type="sib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6E90B9D7-D97A-4E46-AA1C-133DA61D37CB}" type="par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DE42E42E-470C-451E-ADA5-207F96720D4C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dirty="0">
            <a:latin typeface="Calibri" panose="020F0502020204030204" pitchFamily="34" charset="0"/>
            <a:cs typeface="B Nazanin" panose="00000400000000000000" pitchFamily="2" charset="-78"/>
          </a:endParaRPr>
        </a:p>
      </dgm:t>
    </dgm:pt>
    <dgm:pt modelId="{4BC0E46E-DD71-41A9-97A9-E53218F5A783}" type="par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16DA54F1-E451-460E-AF7A-7702DB8C12AF}" type="sib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AA04BFB7-22FE-450D-B6C9-7EB14F2F205F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gm:t>
    </dgm:pt>
    <dgm:pt modelId="{CDC454C5-5593-4017-B79C-45EE069689DD}" type="par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609FCD79-29B3-4B82-AD9E-AB4A08368D31}" type="sib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7E7EBF04-CA81-4740-8C2B-D601D45D1A4B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gm:t>
    </dgm:pt>
    <dgm:pt modelId="{A8EB599A-D6FA-4BAC-84E1-19532E94BD7E}" type="par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10FD95AE-0EE9-4839-BB86-724DCC23B87C}" type="sib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E32FD52D-E615-4128-8911-95FCBBF06FA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gm:t>
    </dgm:pt>
    <dgm:pt modelId="{A8D75816-EE37-45FF-B7EC-760690631664}" type="par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1AF5CF6-DC07-4539-8321-0D33918ED2E8}" type="sib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CE565E0E-5720-44FA-99B0-8FB2481AC093}" type="pres">
      <dgm:prSet presAssocID="{F00901D1-37E0-489D-BC05-5488087C6DE7}" presName="textNode" presStyleLbl="node1" presStyleIdx="0" presStyleCnt="5" custAng="10800000">
        <dgm:presLayoutVars>
          <dgm:bulletEnabled val="1"/>
        </dgm:presLayoutVars>
      </dgm:prSet>
      <dgm:spPr/>
    </dgm:pt>
    <dgm:pt modelId="{3DD0D335-0D42-4728-BD74-2642EC6E10A5}" type="pres">
      <dgm:prSet presAssocID="{B145E7F7-9A41-4263-AE3A-DB0C4740980C}" presName="sibTrans" presStyleCnt="0"/>
      <dgm:spPr/>
    </dgm:pt>
    <dgm:pt modelId="{17B236CA-300D-4164-8331-BFB24839BA75}" type="pres">
      <dgm:prSet presAssocID="{DE42E42E-470C-451E-ADA5-207F96720D4C}" presName="textNode" presStyleLbl="node1" presStyleIdx="1" presStyleCnt="5" custAng="10800000">
        <dgm:presLayoutVars>
          <dgm:bulletEnabled val="1"/>
        </dgm:presLayoutVars>
      </dgm:prSet>
      <dgm:spPr/>
    </dgm:pt>
    <dgm:pt modelId="{B9152F1E-F962-4A0D-AC6C-B86CCAA52677}" type="pres">
      <dgm:prSet presAssocID="{16DA54F1-E451-460E-AF7A-7702DB8C12AF}" presName="sibTrans" presStyleCnt="0"/>
      <dgm:spPr/>
    </dgm:pt>
    <dgm:pt modelId="{AD99A111-C95B-496E-88CC-D13EFC4BC625}" type="pres">
      <dgm:prSet presAssocID="{AA04BFB7-22FE-450D-B6C9-7EB14F2F205F}" presName="textNode" presStyleLbl="node1" presStyleIdx="2" presStyleCnt="5" custAng="10800000">
        <dgm:presLayoutVars>
          <dgm:bulletEnabled val="1"/>
        </dgm:presLayoutVars>
      </dgm:prSet>
      <dgm:spPr/>
    </dgm:pt>
    <dgm:pt modelId="{5C235B63-A818-4C9D-998C-4C3600278DBF}" type="pres">
      <dgm:prSet presAssocID="{609FCD79-29B3-4B82-AD9E-AB4A08368D31}" presName="sibTrans" presStyleCnt="0"/>
      <dgm:spPr/>
    </dgm:pt>
    <dgm:pt modelId="{621D1345-7595-4CFC-AEDE-A31663E7F5D7}" type="pres">
      <dgm:prSet presAssocID="{7E7EBF04-CA81-4740-8C2B-D601D45D1A4B}" presName="textNode" presStyleLbl="node1" presStyleIdx="3" presStyleCnt="5" custAng="10800000">
        <dgm:presLayoutVars>
          <dgm:bulletEnabled val="1"/>
        </dgm:presLayoutVars>
      </dgm:prSet>
      <dgm:spPr/>
    </dgm:pt>
    <dgm:pt modelId="{E5E7F61E-7FEF-4A74-9D94-BCAB98D90086}" type="pres">
      <dgm:prSet presAssocID="{10FD95AE-0EE9-4839-BB86-724DCC23B87C}" presName="sibTrans" presStyleCnt="0"/>
      <dgm:spPr/>
    </dgm:pt>
    <dgm:pt modelId="{BBDE4B49-179E-493A-BF4B-4DECBD208062}" type="pres">
      <dgm:prSet presAssocID="{E32FD52D-E615-4128-8911-95FCBBF06FA7}" presName="textNode" presStyleLbl="node1" presStyleIdx="4" presStyleCnt="5" custAng="10800000">
        <dgm:presLayoutVars>
          <dgm:bulletEnabled val="1"/>
        </dgm:presLayoutVars>
      </dgm:prSet>
      <dgm:spPr/>
    </dgm:pt>
  </dgm:ptLst>
  <dgm:cxnLst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EABA8231-BC34-4587-8C32-A83F3E7C64D7}" type="presOf" srcId="{DE42E42E-470C-451E-ADA5-207F96720D4C}" destId="{17B236CA-300D-4164-8331-BFB24839BA75}" srcOrd="0" destOrd="0" presId="urn:microsoft.com/office/officeart/2005/8/layout/hProcess9"/>
    <dgm:cxn modelId="{DD4C3B45-5FD2-46CC-ADF7-1FC5486FAEAB}" type="presOf" srcId="{F00901D1-37E0-489D-BC05-5488087C6DE7}" destId="{CE565E0E-5720-44FA-99B0-8FB2481AC093}" srcOrd="0" destOrd="0" presId="urn:microsoft.com/office/officeart/2005/8/layout/hProcess9"/>
    <dgm:cxn modelId="{ECB3E45A-BFED-4163-9103-C6B0900E087F}" type="presOf" srcId="{E32FD52D-E615-4128-8911-95FCBBF06FA7}" destId="{BBDE4B49-179E-493A-BF4B-4DECBD208062}" srcOrd="0" destOrd="0" presId="urn:microsoft.com/office/officeart/2005/8/layout/hProcess9"/>
    <dgm:cxn modelId="{A5010586-7A0C-4D1F-956B-7DAC92287009}" srcId="{F85948F1-F6C0-4529-9838-CCB5F472D219}" destId="{DE42E42E-470C-451E-ADA5-207F96720D4C}" srcOrd="1" destOrd="0" parTransId="{4BC0E46E-DD71-41A9-97A9-E53218F5A783}" sibTransId="{16DA54F1-E451-460E-AF7A-7702DB8C12AF}"/>
    <dgm:cxn modelId="{2EA89794-71CF-4412-BD03-C6DB94DACE9B}" type="presOf" srcId="{AA04BFB7-22FE-450D-B6C9-7EB14F2F205F}" destId="{AD99A111-C95B-496E-88CC-D13EFC4BC625}" srcOrd="0" destOrd="0" presId="urn:microsoft.com/office/officeart/2005/8/layout/hProcess9"/>
    <dgm:cxn modelId="{A28191BA-F722-4F0E-B2BF-75B70A188254}" srcId="{F85948F1-F6C0-4529-9838-CCB5F472D219}" destId="{F00901D1-37E0-489D-BC05-5488087C6DE7}" srcOrd="0" destOrd="0" parTransId="{6E90B9D7-D97A-4E46-AA1C-133DA61D37CB}" sibTransId="{B145E7F7-9A41-4263-AE3A-DB0C4740980C}"/>
    <dgm:cxn modelId="{342E1CC6-51AE-4B2B-B75A-835B3CB1A171}" type="presOf" srcId="{7E7EBF04-CA81-4740-8C2B-D601D45D1A4B}" destId="{621D1345-7595-4CFC-AEDE-A31663E7F5D7}" srcOrd="0" destOrd="0" presId="urn:microsoft.com/office/officeart/2005/8/layout/hProcess9"/>
    <dgm:cxn modelId="{C55C09DA-7F7A-4EF9-871F-29DE462A4985}" srcId="{F85948F1-F6C0-4529-9838-CCB5F472D219}" destId="{E32FD52D-E615-4128-8911-95FCBBF06FA7}" srcOrd="4" destOrd="0" parTransId="{A8D75816-EE37-45FF-B7EC-760690631664}" sibTransId="{71AF5CF6-DC07-4539-8321-0D33918ED2E8}"/>
    <dgm:cxn modelId="{6DC200F0-9AE1-4ED2-BA94-517BBAD1B051}" srcId="{F85948F1-F6C0-4529-9838-CCB5F472D219}" destId="{AA04BFB7-22FE-450D-B6C9-7EB14F2F205F}" srcOrd="2" destOrd="0" parTransId="{CDC454C5-5593-4017-B79C-45EE069689DD}" sibTransId="{609FCD79-29B3-4B82-AD9E-AB4A08368D31}"/>
    <dgm:cxn modelId="{2C76B8FA-0970-428C-95EE-CAA67DB00D6F}" srcId="{F85948F1-F6C0-4529-9838-CCB5F472D219}" destId="{7E7EBF04-CA81-4740-8C2B-D601D45D1A4B}" srcOrd="3" destOrd="0" parTransId="{A8EB599A-D6FA-4BAC-84E1-19532E94BD7E}" sibTransId="{10FD95AE-0EE9-4839-BB86-724DCC23B87C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5D6D891A-AA03-41CF-B27A-CF1E99DE96EC}" type="presParOf" srcId="{6B5ADCC1-03DE-417B-A194-86019FEF7CB7}" destId="{CE565E0E-5720-44FA-99B0-8FB2481AC093}" srcOrd="0" destOrd="0" presId="urn:microsoft.com/office/officeart/2005/8/layout/hProcess9"/>
    <dgm:cxn modelId="{99561628-0E86-470E-BCAF-56394A8670B0}" type="presParOf" srcId="{6B5ADCC1-03DE-417B-A194-86019FEF7CB7}" destId="{3DD0D335-0D42-4728-BD74-2642EC6E10A5}" srcOrd="1" destOrd="0" presId="urn:microsoft.com/office/officeart/2005/8/layout/hProcess9"/>
    <dgm:cxn modelId="{33303D07-2536-4766-A805-71C380D60D2A}" type="presParOf" srcId="{6B5ADCC1-03DE-417B-A194-86019FEF7CB7}" destId="{17B236CA-300D-4164-8331-BFB24839BA75}" srcOrd="2" destOrd="0" presId="urn:microsoft.com/office/officeart/2005/8/layout/hProcess9"/>
    <dgm:cxn modelId="{7ABAD528-983E-4E57-8317-A07291BFB177}" type="presParOf" srcId="{6B5ADCC1-03DE-417B-A194-86019FEF7CB7}" destId="{B9152F1E-F962-4A0D-AC6C-B86CCAA52677}" srcOrd="3" destOrd="0" presId="urn:microsoft.com/office/officeart/2005/8/layout/hProcess9"/>
    <dgm:cxn modelId="{EFFEDDE1-785A-4353-A8F8-2E5C600455CA}" type="presParOf" srcId="{6B5ADCC1-03DE-417B-A194-86019FEF7CB7}" destId="{AD99A111-C95B-496E-88CC-D13EFC4BC625}" srcOrd="4" destOrd="0" presId="urn:microsoft.com/office/officeart/2005/8/layout/hProcess9"/>
    <dgm:cxn modelId="{CCB67660-EEEB-4DEC-8FF6-A09DA8F76812}" type="presParOf" srcId="{6B5ADCC1-03DE-417B-A194-86019FEF7CB7}" destId="{5C235B63-A818-4C9D-998C-4C3600278DBF}" srcOrd="5" destOrd="0" presId="urn:microsoft.com/office/officeart/2005/8/layout/hProcess9"/>
    <dgm:cxn modelId="{47DE387A-0984-449D-B207-CD9C07A31D4E}" type="presParOf" srcId="{6B5ADCC1-03DE-417B-A194-86019FEF7CB7}" destId="{621D1345-7595-4CFC-AEDE-A31663E7F5D7}" srcOrd="6" destOrd="0" presId="urn:microsoft.com/office/officeart/2005/8/layout/hProcess9"/>
    <dgm:cxn modelId="{FA3247DD-18D1-4499-83A5-48DDFDCA73AB}" type="presParOf" srcId="{6B5ADCC1-03DE-417B-A194-86019FEF7CB7}" destId="{E5E7F61E-7FEF-4A74-9D94-BCAB98D90086}" srcOrd="7" destOrd="0" presId="urn:microsoft.com/office/officeart/2005/8/layout/hProcess9"/>
    <dgm:cxn modelId="{D9D192EE-6D6B-4491-A959-E3D3BE23517B}" type="presParOf" srcId="{6B5ADCC1-03DE-417B-A194-86019FEF7CB7}" destId="{BBDE4B49-179E-493A-BF4B-4DECBD208062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>
            <a:alpha val="3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bg1"/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</dgm:pt>
    <dgm:pt modelId="{F3CC5FC6-2CBB-4753-A46A-839FF25B9857}">
      <dgm:prSet phldrT="[Text]" custT="1"/>
      <dgm:spPr>
        <a:solidFill>
          <a:schemeClr val="accent1">
            <a:lumMod val="75000"/>
          </a:schemeClr>
        </a:solidFill>
        <a:ln>
          <a:solidFill>
            <a:schemeClr val="accent1">
              <a:lumMod val="75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معرفی</a:t>
          </a:r>
          <a:endParaRPr lang="fa-IR" sz="2400" dirty="0"/>
        </a:p>
      </dgm:t>
    </dgm:pt>
    <dgm:pt modelId="{8081E62B-2AC4-4439-909D-9627CF50E449}" type="sibTrans" cxnId="{8E62B63E-B17B-4695-B593-2273391B257E}">
      <dgm:prSet/>
      <dgm:spPr/>
      <dgm:t>
        <a:bodyPr/>
        <a:lstStyle/>
        <a:p>
          <a:pPr rtl="1"/>
          <a:endParaRPr lang="fa-IR"/>
        </a:p>
      </dgm:t>
    </dgm:pt>
    <dgm:pt modelId="{2FE99AA0-3E57-418F-A0C0-4D015CE5A2E5}" type="parTrans" cxnId="{8E62B63E-B17B-4695-B593-2273391B257E}">
      <dgm:prSet/>
      <dgm:spPr/>
      <dgm:t>
        <a:bodyPr/>
        <a:lstStyle/>
        <a:p>
          <a:pPr rtl="1"/>
          <a:endParaRPr lang="fa-IR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chemeClr val="accent1">
            <a:lumMod val="75000"/>
            <a:alpha val="50000"/>
          </a:schemeClr>
        </a:solidFill>
        <a:ln>
          <a:solidFill>
            <a:schemeClr val="accent1">
              <a:lumMod val="75000"/>
              <a:alpha val="50000"/>
            </a:scheme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DD0895C7-751B-4A23-BFD1-ABDEDED5BEAC}" type="pres">
      <dgm:prSet presAssocID="{F3CC5FC6-2CBB-4753-A46A-839FF25B9857}" presName="textNode" presStyleLbl="node1" presStyleIdx="0" presStyleCnt="1" custAng="10800000">
        <dgm:presLayoutVars>
          <dgm:bulletEnabled val="1"/>
        </dgm:presLayoutVars>
      </dgm:prSet>
      <dgm:spPr/>
    </dgm:pt>
  </dgm:ptLst>
  <dgm:cxnLst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8E62B63E-B17B-4695-B593-2273391B257E}" srcId="{F85948F1-F6C0-4529-9838-CCB5F472D219}" destId="{F3CC5FC6-2CBB-4753-A46A-839FF25B9857}" srcOrd="0" destOrd="0" parTransId="{2FE99AA0-3E57-418F-A0C0-4D015CE5A2E5}" sibTransId="{8081E62B-2AC4-4439-909D-9627CF50E449}"/>
    <dgm:cxn modelId="{BC0533F6-AC97-4DF4-A267-2C1C20C89983}" type="presOf" srcId="{F3CC5FC6-2CBB-4753-A46A-839FF25B9857}" destId="{DD0895C7-751B-4A23-BFD1-ABDEDED5BEAC}" srcOrd="0" destOrd="0" presId="urn:microsoft.com/office/officeart/2005/8/layout/hProcess9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CFF1A611-7F8C-4633-B3C9-1C0DE5555ACD}" type="presParOf" srcId="{6B5ADCC1-03DE-417B-A194-86019FEF7CB7}" destId="{DD0895C7-751B-4A23-BFD1-ABDEDED5BEAC}" srcOrd="0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F00901D1-37E0-489D-BC05-5488087C6DE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dirty="0"/>
        </a:p>
      </dgm:t>
    </dgm:pt>
    <dgm:pt modelId="{B145E7F7-9A41-4263-AE3A-DB0C4740980C}" type="sib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6E90B9D7-D97A-4E46-AA1C-133DA61D37CB}" type="par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DE42E42E-470C-451E-ADA5-207F96720D4C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dirty="0">
            <a:latin typeface="Calibri" panose="020F0502020204030204" pitchFamily="34" charset="0"/>
            <a:cs typeface="B Nazanin" panose="00000400000000000000" pitchFamily="2" charset="-78"/>
          </a:endParaRPr>
        </a:p>
      </dgm:t>
    </dgm:pt>
    <dgm:pt modelId="{4BC0E46E-DD71-41A9-97A9-E53218F5A783}" type="par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16DA54F1-E451-460E-AF7A-7702DB8C12AF}" type="sib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AA04BFB7-22FE-450D-B6C9-7EB14F2F205F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gm:t>
    </dgm:pt>
    <dgm:pt modelId="{CDC454C5-5593-4017-B79C-45EE069689DD}" type="par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609FCD79-29B3-4B82-AD9E-AB4A08368D31}" type="sib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7E7EBF04-CA81-4740-8C2B-D601D45D1A4B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gm:t>
    </dgm:pt>
    <dgm:pt modelId="{A8EB599A-D6FA-4BAC-84E1-19532E94BD7E}" type="par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10FD95AE-0EE9-4839-BB86-724DCC23B87C}" type="sib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E32FD52D-E615-4128-8911-95FCBBF06FA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gm:t>
    </dgm:pt>
    <dgm:pt modelId="{A8D75816-EE37-45FF-B7EC-760690631664}" type="par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1AF5CF6-DC07-4539-8321-0D33918ED2E8}" type="sib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CE565E0E-5720-44FA-99B0-8FB2481AC093}" type="pres">
      <dgm:prSet presAssocID="{F00901D1-37E0-489D-BC05-5488087C6DE7}" presName="textNode" presStyleLbl="node1" presStyleIdx="0" presStyleCnt="5" custAng="10800000">
        <dgm:presLayoutVars>
          <dgm:bulletEnabled val="1"/>
        </dgm:presLayoutVars>
      </dgm:prSet>
      <dgm:spPr/>
    </dgm:pt>
    <dgm:pt modelId="{3DD0D335-0D42-4728-BD74-2642EC6E10A5}" type="pres">
      <dgm:prSet presAssocID="{B145E7F7-9A41-4263-AE3A-DB0C4740980C}" presName="sibTrans" presStyleCnt="0"/>
      <dgm:spPr/>
    </dgm:pt>
    <dgm:pt modelId="{17B236CA-300D-4164-8331-BFB24839BA75}" type="pres">
      <dgm:prSet presAssocID="{DE42E42E-470C-451E-ADA5-207F96720D4C}" presName="textNode" presStyleLbl="node1" presStyleIdx="1" presStyleCnt="5" custAng="10800000">
        <dgm:presLayoutVars>
          <dgm:bulletEnabled val="1"/>
        </dgm:presLayoutVars>
      </dgm:prSet>
      <dgm:spPr/>
    </dgm:pt>
    <dgm:pt modelId="{B9152F1E-F962-4A0D-AC6C-B86CCAA52677}" type="pres">
      <dgm:prSet presAssocID="{16DA54F1-E451-460E-AF7A-7702DB8C12AF}" presName="sibTrans" presStyleCnt="0"/>
      <dgm:spPr/>
    </dgm:pt>
    <dgm:pt modelId="{AD99A111-C95B-496E-88CC-D13EFC4BC625}" type="pres">
      <dgm:prSet presAssocID="{AA04BFB7-22FE-450D-B6C9-7EB14F2F205F}" presName="textNode" presStyleLbl="node1" presStyleIdx="2" presStyleCnt="5" custAng="10800000">
        <dgm:presLayoutVars>
          <dgm:bulletEnabled val="1"/>
        </dgm:presLayoutVars>
      </dgm:prSet>
      <dgm:spPr/>
    </dgm:pt>
    <dgm:pt modelId="{5C235B63-A818-4C9D-998C-4C3600278DBF}" type="pres">
      <dgm:prSet presAssocID="{609FCD79-29B3-4B82-AD9E-AB4A08368D31}" presName="sibTrans" presStyleCnt="0"/>
      <dgm:spPr/>
    </dgm:pt>
    <dgm:pt modelId="{621D1345-7595-4CFC-AEDE-A31663E7F5D7}" type="pres">
      <dgm:prSet presAssocID="{7E7EBF04-CA81-4740-8C2B-D601D45D1A4B}" presName="textNode" presStyleLbl="node1" presStyleIdx="3" presStyleCnt="5" custAng="10800000">
        <dgm:presLayoutVars>
          <dgm:bulletEnabled val="1"/>
        </dgm:presLayoutVars>
      </dgm:prSet>
      <dgm:spPr/>
    </dgm:pt>
    <dgm:pt modelId="{E5E7F61E-7FEF-4A74-9D94-BCAB98D90086}" type="pres">
      <dgm:prSet presAssocID="{10FD95AE-0EE9-4839-BB86-724DCC23B87C}" presName="sibTrans" presStyleCnt="0"/>
      <dgm:spPr/>
    </dgm:pt>
    <dgm:pt modelId="{BBDE4B49-179E-493A-BF4B-4DECBD208062}" type="pres">
      <dgm:prSet presAssocID="{E32FD52D-E615-4128-8911-95FCBBF06FA7}" presName="textNode" presStyleLbl="node1" presStyleIdx="4" presStyleCnt="5" custAng="10800000">
        <dgm:presLayoutVars>
          <dgm:bulletEnabled val="1"/>
        </dgm:presLayoutVars>
      </dgm:prSet>
      <dgm:spPr/>
    </dgm:pt>
  </dgm:ptLst>
  <dgm:cxnLst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EABA8231-BC34-4587-8C32-A83F3E7C64D7}" type="presOf" srcId="{DE42E42E-470C-451E-ADA5-207F96720D4C}" destId="{17B236CA-300D-4164-8331-BFB24839BA75}" srcOrd="0" destOrd="0" presId="urn:microsoft.com/office/officeart/2005/8/layout/hProcess9"/>
    <dgm:cxn modelId="{DD4C3B45-5FD2-46CC-ADF7-1FC5486FAEAB}" type="presOf" srcId="{F00901D1-37E0-489D-BC05-5488087C6DE7}" destId="{CE565E0E-5720-44FA-99B0-8FB2481AC093}" srcOrd="0" destOrd="0" presId="urn:microsoft.com/office/officeart/2005/8/layout/hProcess9"/>
    <dgm:cxn modelId="{ECB3E45A-BFED-4163-9103-C6B0900E087F}" type="presOf" srcId="{E32FD52D-E615-4128-8911-95FCBBF06FA7}" destId="{BBDE4B49-179E-493A-BF4B-4DECBD208062}" srcOrd="0" destOrd="0" presId="urn:microsoft.com/office/officeart/2005/8/layout/hProcess9"/>
    <dgm:cxn modelId="{A5010586-7A0C-4D1F-956B-7DAC92287009}" srcId="{F85948F1-F6C0-4529-9838-CCB5F472D219}" destId="{DE42E42E-470C-451E-ADA5-207F96720D4C}" srcOrd="1" destOrd="0" parTransId="{4BC0E46E-DD71-41A9-97A9-E53218F5A783}" sibTransId="{16DA54F1-E451-460E-AF7A-7702DB8C12AF}"/>
    <dgm:cxn modelId="{2EA89794-71CF-4412-BD03-C6DB94DACE9B}" type="presOf" srcId="{AA04BFB7-22FE-450D-B6C9-7EB14F2F205F}" destId="{AD99A111-C95B-496E-88CC-D13EFC4BC625}" srcOrd="0" destOrd="0" presId="urn:microsoft.com/office/officeart/2005/8/layout/hProcess9"/>
    <dgm:cxn modelId="{A28191BA-F722-4F0E-B2BF-75B70A188254}" srcId="{F85948F1-F6C0-4529-9838-CCB5F472D219}" destId="{F00901D1-37E0-489D-BC05-5488087C6DE7}" srcOrd="0" destOrd="0" parTransId="{6E90B9D7-D97A-4E46-AA1C-133DA61D37CB}" sibTransId="{B145E7F7-9A41-4263-AE3A-DB0C4740980C}"/>
    <dgm:cxn modelId="{342E1CC6-51AE-4B2B-B75A-835B3CB1A171}" type="presOf" srcId="{7E7EBF04-CA81-4740-8C2B-D601D45D1A4B}" destId="{621D1345-7595-4CFC-AEDE-A31663E7F5D7}" srcOrd="0" destOrd="0" presId="urn:microsoft.com/office/officeart/2005/8/layout/hProcess9"/>
    <dgm:cxn modelId="{C55C09DA-7F7A-4EF9-871F-29DE462A4985}" srcId="{F85948F1-F6C0-4529-9838-CCB5F472D219}" destId="{E32FD52D-E615-4128-8911-95FCBBF06FA7}" srcOrd="4" destOrd="0" parTransId="{A8D75816-EE37-45FF-B7EC-760690631664}" sibTransId="{71AF5CF6-DC07-4539-8321-0D33918ED2E8}"/>
    <dgm:cxn modelId="{6DC200F0-9AE1-4ED2-BA94-517BBAD1B051}" srcId="{F85948F1-F6C0-4529-9838-CCB5F472D219}" destId="{AA04BFB7-22FE-450D-B6C9-7EB14F2F205F}" srcOrd="2" destOrd="0" parTransId="{CDC454C5-5593-4017-B79C-45EE069689DD}" sibTransId="{609FCD79-29B3-4B82-AD9E-AB4A08368D31}"/>
    <dgm:cxn modelId="{2C76B8FA-0970-428C-95EE-CAA67DB00D6F}" srcId="{F85948F1-F6C0-4529-9838-CCB5F472D219}" destId="{7E7EBF04-CA81-4740-8C2B-D601D45D1A4B}" srcOrd="3" destOrd="0" parTransId="{A8EB599A-D6FA-4BAC-84E1-19532E94BD7E}" sibTransId="{10FD95AE-0EE9-4839-BB86-724DCC23B87C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5D6D891A-AA03-41CF-B27A-CF1E99DE96EC}" type="presParOf" srcId="{6B5ADCC1-03DE-417B-A194-86019FEF7CB7}" destId="{CE565E0E-5720-44FA-99B0-8FB2481AC093}" srcOrd="0" destOrd="0" presId="urn:microsoft.com/office/officeart/2005/8/layout/hProcess9"/>
    <dgm:cxn modelId="{99561628-0E86-470E-BCAF-56394A8670B0}" type="presParOf" srcId="{6B5ADCC1-03DE-417B-A194-86019FEF7CB7}" destId="{3DD0D335-0D42-4728-BD74-2642EC6E10A5}" srcOrd="1" destOrd="0" presId="urn:microsoft.com/office/officeart/2005/8/layout/hProcess9"/>
    <dgm:cxn modelId="{33303D07-2536-4766-A805-71C380D60D2A}" type="presParOf" srcId="{6B5ADCC1-03DE-417B-A194-86019FEF7CB7}" destId="{17B236CA-300D-4164-8331-BFB24839BA75}" srcOrd="2" destOrd="0" presId="urn:microsoft.com/office/officeart/2005/8/layout/hProcess9"/>
    <dgm:cxn modelId="{7ABAD528-983E-4E57-8317-A07291BFB177}" type="presParOf" srcId="{6B5ADCC1-03DE-417B-A194-86019FEF7CB7}" destId="{B9152F1E-F962-4A0D-AC6C-B86CCAA52677}" srcOrd="3" destOrd="0" presId="urn:microsoft.com/office/officeart/2005/8/layout/hProcess9"/>
    <dgm:cxn modelId="{EFFEDDE1-785A-4353-A8F8-2E5C600455CA}" type="presParOf" srcId="{6B5ADCC1-03DE-417B-A194-86019FEF7CB7}" destId="{AD99A111-C95B-496E-88CC-D13EFC4BC625}" srcOrd="4" destOrd="0" presId="urn:microsoft.com/office/officeart/2005/8/layout/hProcess9"/>
    <dgm:cxn modelId="{CCB67660-EEEB-4DEC-8FF6-A09DA8F76812}" type="presParOf" srcId="{6B5ADCC1-03DE-417B-A194-86019FEF7CB7}" destId="{5C235B63-A818-4C9D-998C-4C3600278DBF}" srcOrd="5" destOrd="0" presId="urn:microsoft.com/office/officeart/2005/8/layout/hProcess9"/>
    <dgm:cxn modelId="{47DE387A-0984-449D-B207-CD9C07A31D4E}" type="presParOf" srcId="{6B5ADCC1-03DE-417B-A194-86019FEF7CB7}" destId="{621D1345-7595-4CFC-AEDE-A31663E7F5D7}" srcOrd="6" destOrd="0" presId="urn:microsoft.com/office/officeart/2005/8/layout/hProcess9"/>
    <dgm:cxn modelId="{FA3247DD-18D1-4499-83A5-48DDFDCA73AB}" type="presParOf" srcId="{6B5ADCC1-03DE-417B-A194-86019FEF7CB7}" destId="{E5E7F61E-7FEF-4A74-9D94-BCAB98D90086}" srcOrd="7" destOrd="0" presId="urn:microsoft.com/office/officeart/2005/8/layout/hProcess9"/>
    <dgm:cxn modelId="{D9D192EE-6D6B-4491-A959-E3D3BE23517B}" type="presParOf" srcId="{6B5ADCC1-03DE-417B-A194-86019FEF7CB7}" destId="{BBDE4B49-179E-493A-BF4B-4DECBD208062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>
            <a:alpha val="3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bg1"/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F00901D1-37E0-489D-BC05-5488087C6DE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dirty="0"/>
        </a:p>
      </dgm:t>
    </dgm:pt>
    <dgm:pt modelId="{B145E7F7-9A41-4263-AE3A-DB0C4740980C}" type="sib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6E90B9D7-D97A-4E46-AA1C-133DA61D37CB}" type="par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DE42E42E-470C-451E-ADA5-207F96720D4C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dirty="0">
            <a:latin typeface="Calibri" panose="020F0502020204030204" pitchFamily="34" charset="0"/>
            <a:cs typeface="B Nazanin" panose="00000400000000000000" pitchFamily="2" charset="-78"/>
          </a:endParaRPr>
        </a:p>
      </dgm:t>
    </dgm:pt>
    <dgm:pt modelId="{4BC0E46E-DD71-41A9-97A9-E53218F5A783}" type="par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16DA54F1-E451-460E-AF7A-7702DB8C12AF}" type="sib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AA04BFB7-22FE-450D-B6C9-7EB14F2F205F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gm:t>
    </dgm:pt>
    <dgm:pt modelId="{CDC454C5-5593-4017-B79C-45EE069689DD}" type="par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609FCD79-29B3-4B82-AD9E-AB4A08368D31}" type="sib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7E7EBF04-CA81-4740-8C2B-D601D45D1A4B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gm:t>
    </dgm:pt>
    <dgm:pt modelId="{A8EB599A-D6FA-4BAC-84E1-19532E94BD7E}" type="par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10FD95AE-0EE9-4839-BB86-724DCC23B87C}" type="sib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E32FD52D-E615-4128-8911-95FCBBF06FA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gm:t>
    </dgm:pt>
    <dgm:pt modelId="{A8D75816-EE37-45FF-B7EC-760690631664}" type="par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1AF5CF6-DC07-4539-8321-0D33918ED2E8}" type="sib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CE565E0E-5720-44FA-99B0-8FB2481AC093}" type="pres">
      <dgm:prSet presAssocID="{F00901D1-37E0-489D-BC05-5488087C6DE7}" presName="textNode" presStyleLbl="node1" presStyleIdx="0" presStyleCnt="5" custAng="10800000">
        <dgm:presLayoutVars>
          <dgm:bulletEnabled val="1"/>
        </dgm:presLayoutVars>
      </dgm:prSet>
      <dgm:spPr/>
    </dgm:pt>
    <dgm:pt modelId="{3DD0D335-0D42-4728-BD74-2642EC6E10A5}" type="pres">
      <dgm:prSet presAssocID="{B145E7F7-9A41-4263-AE3A-DB0C4740980C}" presName="sibTrans" presStyleCnt="0"/>
      <dgm:spPr/>
    </dgm:pt>
    <dgm:pt modelId="{17B236CA-300D-4164-8331-BFB24839BA75}" type="pres">
      <dgm:prSet presAssocID="{DE42E42E-470C-451E-ADA5-207F96720D4C}" presName="textNode" presStyleLbl="node1" presStyleIdx="1" presStyleCnt="5" custAng="10800000">
        <dgm:presLayoutVars>
          <dgm:bulletEnabled val="1"/>
        </dgm:presLayoutVars>
      </dgm:prSet>
      <dgm:spPr/>
    </dgm:pt>
    <dgm:pt modelId="{B9152F1E-F962-4A0D-AC6C-B86CCAA52677}" type="pres">
      <dgm:prSet presAssocID="{16DA54F1-E451-460E-AF7A-7702DB8C12AF}" presName="sibTrans" presStyleCnt="0"/>
      <dgm:spPr/>
    </dgm:pt>
    <dgm:pt modelId="{AD99A111-C95B-496E-88CC-D13EFC4BC625}" type="pres">
      <dgm:prSet presAssocID="{AA04BFB7-22FE-450D-B6C9-7EB14F2F205F}" presName="textNode" presStyleLbl="node1" presStyleIdx="2" presStyleCnt="5" custAng="10800000">
        <dgm:presLayoutVars>
          <dgm:bulletEnabled val="1"/>
        </dgm:presLayoutVars>
      </dgm:prSet>
      <dgm:spPr/>
    </dgm:pt>
    <dgm:pt modelId="{5C235B63-A818-4C9D-998C-4C3600278DBF}" type="pres">
      <dgm:prSet presAssocID="{609FCD79-29B3-4B82-AD9E-AB4A08368D31}" presName="sibTrans" presStyleCnt="0"/>
      <dgm:spPr/>
    </dgm:pt>
    <dgm:pt modelId="{621D1345-7595-4CFC-AEDE-A31663E7F5D7}" type="pres">
      <dgm:prSet presAssocID="{7E7EBF04-CA81-4740-8C2B-D601D45D1A4B}" presName="textNode" presStyleLbl="node1" presStyleIdx="3" presStyleCnt="5" custAng="10800000">
        <dgm:presLayoutVars>
          <dgm:bulletEnabled val="1"/>
        </dgm:presLayoutVars>
      </dgm:prSet>
      <dgm:spPr/>
    </dgm:pt>
    <dgm:pt modelId="{E5E7F61E-7FEF-4A74-9D94-BCAB98D90086}" type="pres">
      <dgm:prSet presAssocID="{10FD95AE-0EE9-4839-BB86-724DCC23B87C}" presName="sibTrans" presStyleCnt="0"/>
      <dgm:spPr/>
    </dgm:pt>
    <dgm:pt modelId="{BBDE4B49-179E-493A-BF4B-4DECBD208062}" type="pres">
      <dgm:prSet presAssocID="{E32FD52D-E615-4128-8911-95FCBBF06FA7}" presName="textNode" presStyleLbl="node1" presStyleIdx="4" presStyleCnt="5" custAng="10800000">
        <dgm:presLayoutVars>
          <dgm:bulletEnabled val="1"/>
        </dgm:presLayoutVars>
      </dgm:prSet>
      <dgm:spPr/>
    </dgm:pt>
  </dgm:ptLst>
  <dgm:cxnLst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EABA8231-BC34-4587-8C32-A83F3E7C64D7}" type="presOf" srcId="{DE42E42E-470C-451E-ADA5-207F96720D4C}" destId="{17B236CA-300D-4164-8331-BFB24839BA75}" srcOrd="0" destOrd="0" presId="urn:microsoft.com/office/officeart/2005/8/layout/hProcess9"/>
    <dgm:cxn modelId="{DD4C3B45-5FD2-46CC-ADF7-1FC5486FAEAB}" type="presOf" srcId="{F00901D1-37E0-489D-BC05-5488087C6DE7}" destId="{CE565E0E-5720-44FA-99B0-8FB2481AC093}" srcOrd="0" destOrd="0" presId="urn:microsoft.com/office/officeart/2005/8/layout/hProcess9"/>
    <dgm:cxn modelId="{ECB3E45A-BFED-4163-9103-C6B0900E087F}" type="presOf" srcId="{E32FD52D-E615-4128-8911-95FCBBF06FA7}" destId="{BBDE4B49-179E-493A-BF4B-4DECBD208062}" srcOrd="0" destOrd="0" presId="urn:microsoft.com/office/officeart/2005/8/layout/hProcess9"/>
    <dgm:cxn modelId="{A5010586-7A0C-4D1F-956B-7DAC92287009}" srcId="{F85948F1-F6C0-4529-9838-CCB5F472D219}" destId="{DE42E42E-470C-451E-ADA5-207F96720D4C}" srcOrd="1" destOrd="0" parTransId="{4BC0E46E-DD71-41A9-97A9-E53218F5A783}" sibTransId="{16DA54F1-E451-460E-AF7A-7702DB8C12AF}"/>
    <dgm:cxn modelId="{2EA89794-71CF-4412-BD03-C6DB94DACE9B}" type="presOf" srcId="{AA04BFB7-22FE-450D-B6C9-7EB14F2F205F}" destId="{AD99A111-C95B-496E-88CC-D13EFC4BC625}" srcOrd="0" destOrd="0" presId="urn:microsoft.com/office/officeart/2005/8/layout/hProcess9"/>
    <dgm:cxn modelId="{A28191BA-F722-4F0E-B2BF-75B70A188254}" srcId="{F85948F1-F6C0-4529-9838-CCB5F472D219}" destId="{F00901D1-37E0-489D-BC05-5488087C6DE7}" srcOrd="0" destOrd="0" parTransId="{6E90B9D7-D97A-4E46-AA1C-133DA61D37CB}" sibTransId="{B145E7F7-9A41-4263-AE3A-DB0C4740980C}"/>
    <dgm:cxn modelId="{342E1CC6-51AE-4B2B-B75A-835B3CB1A171}" type="presOf" srcId="{7E7EBF04-CA81-4740-8C2B-D601D45D1A4B}" destId="{621D1345-7595-4CFC-AEDE-A31663E7F5D7}" srcOrd="0" destOrd="0" presId="urn:microsoft.com/office/officeart/2005/8/layout/hProcess9"/>
    <dgm:cxn modelId="{C55C09DA-7F7A-4EF9-871F-29DE462A4985}" srcId="{F85948F1-F6C0-4529-9838-CCB5F472D219}" destId="{E32FD52D-E615-4128-8911-95FCBBF06FA7}" srcOrd="4" destOrd="0" parTransId="{A8D75816-EE37-45FF-B7EC-760690631664}" sibTransId="{71AF5CF6-DC07-4539-8321-0D33918ED2E8}"/>
    <dgm:cxn modelId="{6DC200F0-9AE1-4ED2-BA94-517BBAD1B051}" srcId="{F85948F1-F6C0-4529-9838-CCB5F472D219}" destId="{AA04BFB7-22FE-450D-B6C9-7EB14F2F205F}" srcOrd="2" destOrd="0" parTransId="{CDC454C5-5593-4017-B79C-45EE069689DD}" sibTransId="{609FCD79-29B3-4B82-AD9E-AB4A08368D31}"/>
    <dgm:cxn modelId="{2C76B8FA-0970-428C-95EE-CAA67DB00D6F}" srcId="{F85948F1-F6C0-4529-9838-CCB5F472D219}" destId="{7E7EBF04-CA81-4740-8C2B-D601D45D1A4B}" srcOrd="3" destOrd="0" parTransId="{A8EB599A-D6FA-4BAC-84E1-19532E94BD7E}" sibTransId="{10FD95AE-0EE9-4839-BB86-724DCC23B87C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5D6D891A-AA03-41CF-B27A-CF1E99DE96EC}" type="presParOf" srcId="{6B5ADCC1-03DE-417B-A194-86019FEF7CB7}" destId="{CE565E0E-5720-44FA-99B0-8FB2481AC093}" srcOrd="0" destOrd="0" presId="urn:microsoft.com/office/officeart/2005/8/layout/hProcess9"/>
    <dgm:cxn modelId="{99561628-0E86-470E-BCAF-56394A8670B0}" type="presParOf" srcId="{6B5ADCC1-03DE-417B-A194-86019FEF7CB7}" destId="{3DD0D335-0D42-4728-BD74-2642EC6E10A5}" srcOrd="1" destOrd="0" presId="urn:microsoft.com/office/officeart/2005/8/layout/hProcess9"/>
    <dgm:cxn modelId="{33303D07-2536-4766-A805-71C380D60D2A}" type="presParOf" srcId="{6B5ADCC1-03DE-417B-A194-86019FEF7CB7}" destId="{17B236CA-300D-4164-8331-BFB24839BA75}" srcOrd="2" destOrd="0" presId="urn:microsoft.com/office/officeart/2005/8/layout/hProcess9"/>
    <dgm:cxn modelId="{7ABAD528-983E-4E57-8317-A07291BFB177}" type="presParOf" srcId="{6B5ADCC1-03DE-417B-A194-86019FEF7CB7}" destId="{B9152F1E-F962-4A0D-AC6C-B86CCAA52677}" srcOrd="3" destOrd="0" presId="urn:microsoft.com/office/officeart/2005/8/layout/hProcess9"/>
    <dgm:cxn modelId="{EFFEDDE1-785A-4353-A8F8-2E5C600455CA}" type="presParOf" srcId="{6B5ADCC1-03DE-417B-A194-86019FEF7CB7}" destId="{AD99A111-C95B-496E-88CC-D13EFC4BC625}" srcOrd="4" destOrd="0" presId="urn:microsoft.com/office/officeart/2005/8/layout/hProcess9"/>
    <dgm:cxn modelId="{CCB67660-EEEB-4DEC-8FF6-A09DA8F76812}" type="presParOf" srcId="{6B5ADCC1-03DE-417B-A194-86019FEF7CB7}" destId="{5C235B63-A818-4C9D-998C-4C3600278DBF}" srcOrd="5" destOrd="0" presId="urn:microsoft.com/office/officeart/2005/8/layout/hProcess9"/>
    <dgm:cxn modelId="{47DE387A-0984-449D-B207-CD9C07A31D4E}" type="presParOf" srcId="{6B5ADCC1-03DE-417B-A194-86019FEF7CB7}" destId="{621D1345-7595-4CFC-AEDE-A31663E7F5D7}" srcOrd="6" destOrd="0" presId="urn:microsoft.com/office/officeart/2005/8/layout/hProcess9"/>
    <dgm:cxn modelId="{FA3247DD-18D1-4499-83A5-48DDFDCA73AB}" type="presParOf" srcId="{6B5ADCC1-03DE-417B-A194-86019FEF7CB7}" destId="{E5E7F61E-7FEF-4A74-9D94-BCAB98D90086}" srcOrd="7" destOrd="0" presId="urn:microsoft.com/office/officeart/2005/8/layout/hProcess9"/>
    <dgm:cxn modelId="{D9D192EE-6D6B-4491-A959-E3D3BE23517B}" type="presParOf" srcId="{6B5ADCC1-03DE-417B-A194-86019FEF7CB7}" destId="{BBDE4B49-179E-493A-BF4B-4DECBD208062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>
            <a:alpha val="3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bg1"/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F00901D1-37E0-489D-BC05-5488087C6DE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dirty="0"/>
        </a:p>
      </dgm:t>
    </dgm:pt>
    <dgm:pt modelId="{B145E7F7-9A41-4263-AE3A-DB0C4740980C}" type="sib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6E90B9D7-D97A-4E46-AA1C-133DA61D37CB}" type="par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DE42E42E-470C-451E-ADA5-207F96720D4C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dirty="0">
            <a:latin typeface="Calibri" panose="020F0502020204030204" pitchFamily="34" charset="0"/>
            <a:cs typeface="B Nazanin" panose="00000400000000000000" pitchFamily="2" charset="-78"/>
          </a:endParaRPr>
        </a:p>
      </dgm:t>
    </dgm:pt>
    <dgm:pt modelId="{4BC0E46E-DD71-41A9-97A9-E53218F5A783}" type="par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16DA54F1-E451-460E-AF7A-7702DB8C12AF}" type="sib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AA04BFB7-22FE-450D-B6C9-7EB14F2F205F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gm:t>
    </dgm:pt>
    <dgm:pt modelId="{CDC454C5-5593-4017-B79C-45EE069689DD}" type="par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609FCD79-29B3-4B82-AD9E-AB4A08368D31}" type="sib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7E7EBF04-CA81-4740-8C2B-D601D45D1A4B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gm:t>
    </dgm:pt>
    <dgm:pt modelId="{A8EB599A-D6FA-4BAC-84E1-19532E94BD7E}" type="par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10FD95AE-0EE9-4839-BB86-724DCC23B87C}" type="sib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E32FD52D-E615-4128-8911-95FCBBF06FA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gm:t>
    </dgm:pt>
    <dgm:pt modelId="{A8D75816-EE37-45FF-B7EC-760690631664}" type="par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1AF5CF6-DC07-4539-8321-0D33918ED2E8}" type="sib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CE565E0E-5720-44FA-99B0-8FB2481AC093}" type="pres">
      <dgm:prSet presAssocID="{F00901D1-37E0-489D-BC05-5488087C6DE7}" presName="textNode" presStyleLbl="node1" presStyleIdx="0" presStyleCnt="5" custAng="10800000">
        <dgm:presLayoutVars>
          <dgm:bulletEnabled val="1"/>
        </dgm:presLayoutVars>
      </dgm:prSet>
      <dgm:spPr/>
    </dgm:pt>
    <dgm:pt modelId="{3DD0D335-0D42-4728-BD74-2642EC6E10A5}" type="pres">
      <dgm:prSet presAssocID="{B145E7F7-9A41-4263-AE3A-DB0C4740980C}" presName="sibTrans" presStyleCnt="0"/>
      <dgm:spPr/>
    </dgm:pt>
    <dgm:pt modelId="{17B236CA-300D-4164-8331-BFB24839BA75}" type="pres">
      <dgm:prSet presAssocID="{DE42E42E-470C-451E-ADA5-207F96720D4C}" presName="textNode" presStyleLbl="node1" presStyleIdx="1" presStyleCnt="5" custAng="10800000">
        <dgm:presLayoutVars>
          <dgm:bulletEnabled val="1"/>
        </dgm:presLayoutVars>
      </dgm:prSet>
      <dgm:spPr/>
    </dgm:pt>
    <dgm:pt modelId="{B9152F1E-F962-4A0D-AC6C-B86CCAA52677}" type="pres">
      <dgm:prSet presAssocID="{16DA54F1-E451-460E-AF7A-7702DB8C12AF}" presName="sibTrans" presStyleCnt="0"/>
      <dgm:spPr/>
    </dgm:pt>
    <dgm:pt modelId="{AD99A111-C95B-496E-88CC-D13EFC4BC625}" type="pres">
      <dgm:prSet presAssocID="{AA04BFB7-22FE-450D-B6C9-7EB14F2F205F}" presName="textNode" presStyleLbl="node1" presStyleIdx="2" presStyleCnt="5" custAng="10800000">
        <dgm:presLayoutVars>
          <dgm:bulletEnabled val="1"/>
        </dgm:presLayoutVars>
      </dgm:prSet>
      <dgm:spPr/>
    </dgm:pt>
    <dgm:pt modelId="{5C235B63-A818-4C9D-998C-4C3600278DBF}" type="pres">
      <dgm:prSet presAssocID="{609FCD79-29B3-4B82-AD9E-AB4A08368D31}" presName="sibTrans" presStyleCnt="0"/>
      <dgm:spPr/>
    </dgm:pt>
    <dgm:pt modelId="{621D1345-7595-4CFC-AEDE-A31663E7F5D7}" type="pres">
      <dgm:prSet presAssocID="{7E7EBF04-CA81-4740-8C2B-D601D45D1A4B}" presName="textNode" presStyleLbl="node1" presStyleIdx="3" presStyleCnt="5" custAng="10800000">
        <dgm:presLayoutVars>
          <dgm:bulletEnabled val="1"/>
        </dgm:presLayoutVars>
      </dgm:prSet>
      <dgm:spPr/>
    </dgm:pt>
    <dgm:pt modelId="{E5E7F61E-7FEF-4A74-9D94-BCAB98D90086}" type="pres">
      <dgm:prSet presAssocID="{10FD95AE-0EE9-4839-BB86-724DCC23B87C}" presName="sibTrans" presStyleCnt="0"/>
      <dgm:spPr/>
    </dgm:pt>
    <dgm:pt modelId="{BBDE4B49-179E-493A-BF4B-4DECBD208062}" type="pres">
      <dgm:prSet presAssocID="{E32FD52D-E615-4128-8911-95FCBBF06FA7}" presName="textNode" presStyleLbl="node1" presStyleIdx="4" presStyleCnt="5" custAng="10800000">
        <dgm:presLayoutVars>
          <dgm:bulletEnabled val="1"/>
        </dgm:presLayoutVars>
      </dgm:prSet>
      <dgm:spPr/>
    </dgm:pt>
  </dgm:ptLst>
  <dgm:cxnLst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EABA8231-BC34-4587-8C32-A83F3E7C64D7}" type="presOf" srcId="{DE42E42E-470C-451E-ADA5-207F96720D4C}" destId="{17B236CA-300D-4164-8331-BFB24839BA75}" srcOrd="0" destOrd="0" presId="urn:microsoft.com/office/officeart/2005/8/layout/hProcess9"/>
    <dgm:cxn modelId="{DD4C3B45-5FD2-46CC-ADF7-1FC5486FAEAB}" type="presOf" srcId="{F00901D1-37E0-489D-BC05-5488087C6DE7}" destId="{CE565E0E-5720-44FA-99B0-8FB2481AC093}" srcOrd="0" destOrd="0" presId="urn:microsoft.com/office/officeart/2005/8/layout/hProcess9"/>
    <dgm:cxn modelId="{ECB3E45A-BFED-4163-9103-C6B0900E087F}" type="presOf" srcId="{E32FD52D-E615-4128-8911-95FCBBF06FA7}" destId="{BBDE4B49-179E-493A-BF4B-4DECBD208062}" srcOrd="0" destOrd="0" presId="urn:microsoft.com/office/officeart/2005/8/layout/hProcess9"/>
    <dgm:cxn modelId="{A5010586-7A0C-4D1F-956B-7DAC92287009}" srcId="{F85948F1-F6C0-4529-9838-CCB5F472D219}" destId="{DE42E42E-470C-451E-ADA5-207F96720D4C}" srcOrd="1" destOrd="0" parTransId="{4BC0E46E-DD71-41A9-97A9-E53218F5A783}" sibTransId="{16DA54F1-E451-460E-AF7A-7702DB8C12AF}"/>
    <dgm:cxn modelId="{2EA89794-71CF-4412-BD03-C6DB94DACE9B}" type="presOf" srcId="{AA04BFB7-22FE-450D-B6C9-7EB14F2F205F}" destId="{AD99A111-C95B-496E-88CC-D13EFC4BC625}" srcOrd="0" destOrd="0" presId="urn:microsoft.com/office/officeart/2005/8/layout/hProcess9"/>
    <dgm:cxn modelId="{A28191BA-F722-4F0E-B2BF-75B70A188254}" srcId="{F85948F1-F6C0-4529-9838-CCB5F472D219}" destId="{F00901D1-37E0-489D-BC05-5488087C6DE7}" srcOrd="0" destOrd="0" parTransId="{6E90B9D7-D97A-4E46-AA1C-133DA61D37CB}" sibTransId="{B145E7F7-9A41-4263-AE3A-DB0C4740980C}"/>
    <dgm:cxn modelId="{342E1CC6-51AE-4B2B-B75A-835B3CB1A171}" type="presOf" srcId="{7E7EBF04-CA81-4740-8C2B-D601D45D1A4B}" destId="{621D1345-7595-4CFC-AEDE-A31663E7F5D7}" srcOrd="0" destOrd="0" presId="urn:microsoft.com/office/officeart/2005/8/layout/hProcess9"/>
    <dgm:cxn modelId="{C55C09DA-7F7A-4EF9-871F-29DE462A4985}" srcId="{F85948F1-F6C0-4529-9838-CCB5F472D219}" destId="{E32FD52D-E615-4128-8911-95FCBBF06FA7}" srcOrd="4" destOrd="0" parTransId="{A8D75816-EE37-45FF-B7EC-760690631664}" sibTransId="{71AF5CF6-DC07-4539-8321-0D33918ED2E8}"/>
    <dgm:cxn modelId="{6DC200F0-9AE1-4ED2-BA94-517BBAD1B051}" srcId="{F85948F1-F6C0-4529-9838-CCB5F472D219}" destId="{AA04BFB7-22FE-450D-B6C9-7EB14F2F205F}" srcOrd="2" destOrd="0" parTransId="{CDC454C5-5593-4017-B79C-45EE069689DD}" sibTransId="{609FCD79-29B3-4B82-AD9E-AB4A08368D31}"/>
    <dgm:cxn modelId="{2C76B8FA-0970-428C-95EE-CAA67DB00D6F}" srcId="{F85948F1-F6C0-4529-9838-CCB5F472D219}" destId="{7E7EBF04-CA81-4740-8C2B-D601D45D1A4B}" srcOrd="3" destOrd="0" parTransId="{A8EB599A-D6FA-4BAC-84E1-19532E94BD7E}" sibTransId="{10FD95AE-0EE9-4839-BB86-724DCC23B87C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5D6D891A-AA03-41CF-B27A-CF1E99DE96EC}" type="presParOf" srcId="{6B5ADCC1-03DE-417B-A194-86019FEF7CB7}" destId="{CE565E0E-5720-44FA-99B0-8FB2481AC093}" srcOrd="0" destOrd="0" presId="urn:microsoft.com/office/officeart/2005/8/layout/hProcess9"/>
    <dgm:cxn modelId="{99561628-0E86-470E-BCAF-56394A8670B0}" type="presParOf" srcId="{6B5ADCC1-03DE-417B-A194-86019FEF7CB7}" destId="{3DD0D335-0D42-4728-BD74-2642EC6E10A5}" srcOrd="1" destOrd="0" presId="urn:microsoft.com/office/officeart/2005/8/layout/hProcess9"/>
    <dgm:cxn modelId="{33303D07-2536-4766-A805-71C380D60D2A}" type="presParOf" srcId="{6B5ADCC1-03DE-417B-A194-86019FEF7CB7}" destId="{17B236CA-300D-4164-8331-BFB24839BA75}" srcOrd="2" destOrd="0" presId="urn:microsoft.com/office/officeart/2005/8/layout/hProcess9"/>
    <dgm:cxn modelId="{7ABAD528-983E-4E57-8317-A07291BFB177}" type="presParOf" srcId="{6B5ADCC1-03DE-417B-A194-86019FEF7CB7}" destId="{B9152F1E-F962-4A0D-AC6C-B86CCAA52677}" srcOrd="3" destOrd="0" presId="urn:microsoft.com/office/officeart/2005/8/layout/hProcess9"/>
    <dgm:cxn modelId="{EFFEDDE1-785A-4353-A8F8-2E5C600455CA}" type="presParOf" srcId="{6B5ADCC1-03DE-417B-A194-86019FEF7CB7}" destId="{AD99A111-C95B-496E-88CC-D13EFC4BC625}" srcOrd="4" destOrd="0" presId="urn:microsoft.com/office/officeart/2005/8/layout/hProcess9"/>
    <dgm:cxn modelId="{CCB67660-EEEB-4DEC-8FF6-A09DA8F76812}" type="presParOf" srcId="{6B5ADCC1-03DE-417B-A194-86019FEF7CB7}" destId="{5C235B63-A818-4C9D-998C-4C3600278DBF}" srcOrd="5" destOrd="0" presId="urn:microsoft.com/office/officeart/2005/8/layout/hProcess9"/>
    <dgm:cxn modelId="{47DE387A-0984-449D-B207-CD9C07A31D4E}" type="presParOf" srcId="{6B5ADCC1-03DE-417B-A194-86019FEF7CB7}" destId="{621D1345-7595-4CFC-AEDE-A31663E7F5D7}" srcOrd="6" destOrd="0" presId="urn:microsoft.com/office/officeart/2005/8/layout/hProcess9"/>
    <dgm:cxn modelId="{FA3247DD-18D1-4499-83A5-48DDFDCA73AB}" type="presParOf" srcId="{6B5ADCC1-03DE-417B-A194-86019FEF7CB7}" destId="{E5E7F61E-7FEF-4A74-9D94-BCAB98D90086}" srcOrd="7" destOrd="0" presId="urn:microsoft.com/office/officeart/2005/8/layout/hProcess9"/>
    <dgm:cxn modelId="{D9D192EE-6D6B-4491-A959-E3D3BE23517B}" type="presParOf" srcId="{6B5ADCC1-03DE-417B-A194-86019FEF7CB7}" destId="{BBDE4B49-179E-493A-BF4B-4DECBD208062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>
            <a:alpha val="3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bg1"/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F00901D1-37E0-489D-BC05-5488087C6DE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dirty="0"/>
        </a:p>
      </dgm:t>
    </dgm:pt>
    <dgm:pt modelId="{B145E7F7-9A41-4263-AE3A-DB0C4740980C}" type="sib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6E90B9D7-D97A-4E46-AA1C-133DA61D37CB}" type="par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DE42E42E-470C-451E-ADA5-207F96720D4C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dirty="0">
            <a:latin typeface="Calibri" panose="020F0502020204030204" pitchFamily="34" charset="0"/>
            <a:cs typeface="B Nazanin" panose="00000400000000000000" pitchFamily="2" charset="-78"/>
          </a:endParaRPr>
        </a:p>
      </dgm:t>
    </dgm:pt>
    <dgm:pt modelId="{4BC0E46E-DD71-41A9-97A9-E53218F5A783}" type="par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16DA54F1-E451-460E-AF7A-7702DB8C12AF}" type="sib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AA04BFB7-22FE-450D-B6C9-7EB14F2F205F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gm:t>
    </dgm:pt>
    <dgm:pt modelId="{CDC454C5-5593-4017-B79C-45EE069689DD}" type="par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609FCD79-29B3-4B82-AD9E-AB4A08368D31}" type="sib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7E7EBF04-CA81-4740-8C2B-D601D45D1A4B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gm:t>
    </dgm:pt>
    <dgm:pt modelId="{A8EB599A-D6FA-4BAC-84E1-19532E94BD7E}" type="par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10FD95AE-0EE9-4839-BB86-724DCC23B87C}" type="sib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E32FD52D-E615-4128-8911-95FCBBF06FA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gm:t>
    </dgm:pt>
    <dgm:pt modelId="{A8D75816-EE37-45FF-B7EC-760690631664}" type="par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1AF5CF6-DC07-4539-8321-0D33918ED2E8}" type="sib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CE565E0E-5720-44FA-99B0-8FB2481AC093}" type="pres">
      <dgm:prSet presAssocID="{F00901D1-37E0-489D-BC05-5488087C6DE7}" presName="textNode" presStyleLbl="node1" presStyleIdx="0" presStyleCnt="5" custAng="10800000">
        <dgm:presLayoutVars>
          <dgm:bulletEnabled val="1"/>
        </dgm:presLayoutVars>
      </dgm:prSet>
      <dgm:spPr/>
    </dgm:pt>
    <dgm:pt modelId="{3DD0D335-0D42-4728-BD74-2642EC6E10A5}" type="pres">
      <dgm:prSet presAssocID="{B145E7F7-9A41-4263-AE3A-DB0C4740980C}" presName="sibTrans" presStyleCnt="0"/>
      <dgm:spPr/>
    </dgm:pt>
    <dgm:pt modelId="{17B236CA-300D-4164-8331-BFB24839BA75}" type="pres">
      <dgm:prSet presAssocID="{DE42E42E-470C-451E-ADA5-207F96720D4C}" presName="textNode" presStyleLbl="node1" presStyleIdx="1" presStyleCnt="5" custAng="10800000">
        <dgm:presLayoutVars>
          <dgm:bulletEnabled val="1"/>
        </dgm:presLayoutVars>
      </dgm:prSet>
      <dgm:spPr/>
    </dgm:pt>
    <dgm:pt modelId="{B9152F1E-F962-4A0D-AC6C-B86CCAA52677}" type="pres">
      <dgm:prSet presAssocID="{16DA54F1-E451-460E-AF7A-7702DB8C12AF}" presName="sibTrans" presStyleCnt="0"/>
      <dgm:spPr/>
    </dgm:pt>
    <dgm:pt modelId="{AD99A111-C95B-496E-88CC-D13EFC4BC625}" type="pres">
      <dgm:prSet presAssocID="{AA04BFB7-22FE-450D-B6C9-7EB14F2F205F}" presName="textNode" presStyleLbl="node1" presStyleIdx="2" presStyleCnt="5" custAng="10800000">
        <dgm:presLayoutVars>
          <dgm:bulletEnabled val="1"/>
        </dgm:presLayoutVars>
      </dgm:prSet>
      <dgm:spPr/>
    </dgm:pt>
    <dgm:pt modelId="{5C235B63-A818-4C9D-998C-4C3600278DBF}" type="pres">
      <dgm:prSet presAssocID="{609FCD79-29B3-4B82-AD9E-AB4A08368D31}" presName="sibTrans" presStyleCnt="0"/>
      <dgm:spPr/>
    </dgm:pt>
    <dgm:pt modelId="{621D1345-7595-4CFC-AEDE-A31663E7F5D7}" type="pres">
      <dgm:prSet presAssocID="{7E7EBF04-CA81-4740-8C2B-D601D45D1A4B}" presName="textNode" presStyleLbl="node1" presStyleIdx="3" presStyleCnt="5" custAng="10800000">
        <dgm:presLayoutVars>
          <dgm:bulletEnabled val="1"/>
        </dgm:presLayoutVars>
      </dgm:prSet>
      <dgm:spPr/>
    </dgm:pt>
    <dgm:pt modelId="{E5E7F61E-7FEF-4A74-9D94-BCAB98D90086}" type="pres">
      <dgm:prSet presAssocID="{10FD95AE-0EE9-4839-BB86-724DCC23B87C}" presName="sibTrans" presStyleCnt="0"/>
      <dgm:spPr/>
    </dgm:pt>
    <dgm:pt modelId="{BBDE4B49-179E-493A-BF4B-4DECBD208062}" type="pres">
      <dgm:prSet presAssocID="{E32FD52D-E615-4128-8911-95FCBBF06FA7}" presName="textNode" presStyleLbl="node1" presStyleIdx="4" presStyleCnt="5" custAng="10800000">
        <dgm:presLayoutVars>
          <dgm:bulletEnabled val="1"/>
        </dgm:presLayoutVars>
      </dgm:prSet>
      <dgm:spPr/>
    </dgm:pt>
  </dgm:ptLst>
  <dgm:cxnLst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EABA8231-BC34-4587-8C32-A83F3E7C64D7}" type="presOf" srcId="{DE42E42E-470C-451E-ADA5-207F96720D4C}" destId="{17B236CA-300D-4164-8331-BFB24839BA75}" srcOrd="0" destOrd="0" presId="urn:microsoft.com/office/officeart/2005/8/layout/hProcess9"/>
    <dgm:cxn modelId="{DD4C3B45-5FD2-46CC-ADF7-1FC5486FAEAB}" type="presOf" srcId="{F00901D1-37E0-489D-BC05-5488087C6DE7}" destId="{CE565E0E-5720-44FA-99B0-8FB2481AC093}" srcOrd="0" destOrd="0" presId="urn:microsoft.com/office/officeart/2005/8/layout/hProcess9"/>
    <dgm:cxn modelId="{ECB3E45A-BFED-4163-9103-C6B0900E087F}" type="presOf" srcId="{E32FD52D-E615-4128-8911-95FCBBF06FA7}" destId="{BBDE4B49-179E-493A-BF4B-4DECBD208062}" srcOrd="0" destOrd="0" presId="urn:microsoft.com/office/officeart/2005/8/layout/hProcess9"/>
    <dgm:cxn modelId="{A5010586-7A0C-4D1F-956B-7DAC92287009}" srcId="{F85948F1-F6C0-4529-9838-CCB5F472D219}" destId="{DE42E42E-470C-451E-ADA5-207F96720D4C}" srcOrd="1" destOrd="0" parTransId="{4BC0E46E-DD71-41A9-97A9-E53218F5A783}" sibTransId="{16DA54F1-E451-460E-AF7A-7702DB8C12AF}"/>
    <dgm:cxn modelId="{2EA89794-71CF-4412-BD03-C6DB94DACE9B}" type="presOf" srcId="{AA04BFB7-22FE-450D-B6C9-7EB14F2F205F}" destId="{AD99A111-C95B-496E-88CC-D13EFC4BC625}" srcOrd="0" destOrd="0" presId="urn:microsoft.com/office/officeart/2005/8/layout/hProcess9"/>
    <dgm:cxn modelId="{A28191BA-F722-4F0E-B2BF-75B70A188254}" srcId="{F85948F1-F6C0-4529-9838-CCB5F472D219}" destId="{F00901D1-37E0-489D-BC05-5488087C6DE7}" srcOrd="0" destOrd="0" parTransId="{6E90B9D7-D97A-4E46-AA1C-133DA61D37CB}" sibTransId="{B145E7F7-9A41-4263-AE3A-DB0C4740980C}"/>
    <dgm:cxn modelId="{342E1CC6-51AE-4B2B-B75A-835B3CB1A171}" type="presOf" srcId="{7E7EBF04-CA81-4740-8C2B-D601D45D1A4B}" destId="{621D1345-7595-4CFC-AEDE-A31663E7F5D7}" srcOrd="0" destOrd="0" presId="urn:microsoft.com/office/officeart/2005/8/layout/hProcess9"/>
    <dgm:cxn modelId="{C55C09DA-7F7A-4EF9-871F-29DE462A4985}" srcId="{F85948F1-F6C0-4529-9838-CCB5F472D219}" destId="{E32FD52D-E615-4128-8911-95FCBBF06FA7}" srcOrd="4" destOrd="0" parTransId="{A8D75816-EE37-45FF-B7EC-760690631664}" sibTransId="{71AF5CF6-DC07-4539-8321-0D33918ED2E8}"/>
    <dgm:cxn modelId="{6DC200F0-9AE1-4ED2-BA94-517BBAD1B051}" srcId="{F85948F1-F6C0-4529-9838-CCB5F472D219}" destId="{AA04BFB7-22FE-450D-B6C9-7EB14F2F205F}" srcOrd="2" destOrd="0" parTransId="{CDC454C5-5593-4017-B79C-45EE069689DD}" sibTransId="{609FCD79-29B3-4B82-AD9E-AB4A08368D31}"/>
    <dgm:cxn modelId="{2C76B8FA-0970-428C-95EE-CAA67DB00D6F}" srcId="{F85948F1-F6C0-4529-9838-CCB5F472D219}" destId="{7E7EBF04-CA81-4740-8C2B-D601D45D1A4B}" srcOrd="3" destOrd="0" parTransId="{A8EB599A-D6FA-4BAC-84E1-19532E94BD7E}" sibTransId="{10FD95AE-0EE9-4839-BB86-724DCC23B87C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5D6D891A-AA03-41CF-B27A-CF1E99DE96EC}" type="presParOf" srcId="{6B5ADCC1-03DE-417B-A194-86019FEF7CB7}" destId="{CE565E0E-5720-44FA-99B0-8FB2481AC093}" srcOrd="0" destOrd="0" presId="urn:microsoft.com/office/officeart/2005/8/layout/hProcess9"/>
    <dgm:cxn modelId="{99561628-0E86-470E-BCAF-56394A8670B0}" type="presParOf" srcId="{6B5ADCC1-03DE-417B-A194-86019FEF7CB7}" destId="{3DD0D335-0D42-4728-BD74-2642EC6E10A5}" srcOrd="1" destOrd="0" presId="urn:microsoft.com/office/officeart/2005/8/layout/hProcess9"/>
    <dgm:cxn modelId="{33303D07-2536-4766-A805-71C380D60D2A}" type="presParOf" srcId="{6B5ADCC1-03DE-417B-A194-86019FEF7CB7}" destId="{17B236CA-300D-4164-8331-BFB24839BA75}" srcOrd="2" destOrd="0" presId="urn:microsoft.com/office/officeart/2005/8/layout/hProcess9"/>
    <dgm:cxn modelId="{7ABAD528-983E-4E57-8317-A07291BFB177}" type="presParOf" srcId="{6B5ADCC1-03DE-417B-A194-86019FEF7CB7}" destId="{B9152F1E-F962-4A0D-AC6C-B86CCAA52677}" srcOrd="3" destOrd="0" presId="urn:microsoft.com/office/officeart/2005/8/layout/hProcess9"/>
    <dgm:cxn modelId="{EFFEDDE1-785A-4353-A8F8-2E5C600455CA}" type="presParOf" srcId="{6B5ADCC1-03DE-417B-A194-86019FEF7CB7}" destId="{AD99A111-C95B-496E-88CC-D13EFC4BC625}" srcOrd="4" destOrd="0" presId="urn:microsoft.com/office/officeart/2005/8/layout/hProcess9"/>
    <dgm:cxn modelId="{CCB67660-EEEB-4DEC-8FF6-A09DA8F76812}" type="presParOf" srcId="{6B5ADCC1-03DE-417B-A194-86019FEF7CB7}" destId="{5C235B63-A818-4C9D-998C-4C3600278DBF}" srcOrd="5" destOrd="0" presId="urn:microsoft.com/office/officeart/2005/8/layout/hProcess9"/>
    <dgm:cxn modelId="{47DE387A-0984-449D-B207-CD9C07A31D4E}" type="presParOf" srcId="{6B5ADCC1-03DE-417B-A194-86019FEF7CB7}" destId="{621D1345-7595-4CFC-AEDE-A31663E7F5D7}" srcOrd="6" destOrd="0" presId="urn:microsoft.com/office/officeart/2005/8/layout/hProcess9"/>
    <dgm:cxn modelId="{FA3247DD-18D1-4499-83A5-48DDFDCA73AB}" type="presParOf" srcId="{6B5ADCC1-03DE-417B-A194-86019FEF7CB7}" destId="{E5E7F61E-7FEF-4A74-9D94-BCAB98D90086}" srcOrd="7" destOrd="0" presId="urn:microsoft.com/office/officeart/2005/8/layout/hProcess9"/>
    <dgm:cxn modelId="{D9D192EE-6D6B-4491-A959-E3D3BE23517B}" type="presParOf" srcId="{6B5ADCC1-03DE-417B-A194-86019FEF7CB7}" destId="{BBDE4B49-179E-493A-BF4B-4DECBD208062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>
            <a:alpha val="3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bg1"/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F00901D1-37E0-489D-BC05-5488087C6DE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dirty="0"/>
        </a:p>
      </dgm:t>
    </dgm:pt>
    <dgm:pt modelId="{B145E7F7-9A41-4263-AE3A-DB0C4740980C}" type="sib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6E90B9D7-D97A-4E46-AA1C-133DA61D37CB}" type="par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DE42E42E-470C-451E-ADA5-207F96720D4C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dirty="0">
            <a:latin typeface="Calibri" panose="020F0502020204030204" pitchFamily="34" charset="0"/>
            <a:cs typeface="B Nazanin" panose="00000400000000000000" pitchFamily="2" charset="-78"/>
          </a:endParaRPr>
        </a:p>
      </dgm:t>
    </dgm:pt>
    <dgm:pt modelId="{4BC0E46E-DD71-41A9-97A9-E53218F5A783}" type="par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16DA54F1-E451-460E-AF7A-7702DB8C12AF}" type="sib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AA04BFB7-22FE-450D-B6C9-7EB14F2F205F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gm:t>
    </dgm:pt>
    <dgm:pt modelId="{CDC454C5-5593-4017-B79C-45EE069689DD}" type="par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609FCD79-29B3-4B82-AD9E-AB4A08368D31}" type="sib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7E7EBF04-CA81-4740-8C2B-D601D45D1A4B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gm:t>
    </dgm:pt>
    <dgm:pt modelId="{A8EB599A-D6FA-4BAC-84E1-19532E94BD7E}" type="par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10FD95AE-0EE9-4839-BB86-724DCC23B87C}" type="sib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E32FD52D-E615-4128-8911-95FCBBF06FA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gm:t>
    </dgm:pt>
    <dgm:pt modelId="{A8D75816-EE37-45FF-B7EC-760690631664}" type="par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1AF5CF6-DC07-4539-8321-0D33918ED2E8}" type="sib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CE565E0E-5720-44FA-99B0-8FB2481AC093}" type="pres">
      <dgm:prSet presAssocID="{F00901D1-37E0-489D-BC05-5488087C6DE7}" presName="textNode" presStyleLbl="node1" presStyleIdx="0" presStyleCnt="5" custAng="10800000">
        <dgm:presLayoutVars>
          <dgm:bulletEnabled val="1"/>
        </dgm:presLayoutVars>
      </dgm:prSet>
      <dgm:spPr/>
    </dgm:pt>
    <dgm:pt modelId="{3DD0D335-0D42-4728-BD74-2642EC6E10A5}" type="pres">
      <dgm:prSet presAssocID="{B145E7F7-9A41-4263-AE3A-DB0C4740980C}" presName="sibTrans" presStyleCnt="0"/>
      <dgm:spPr/>
    </dgm:pt>
    <dgm:pt modelId="{17B236CA-300D-4164-8331-BFB24839BA75}" type="pres">
      <dgm:prSet presAssocID="{DE42E42E-470C-451E-ADA5-207F96720D4C}" presName="textNode" presStyleLbl="node1" presStyleIdx="1" presStyleCnt="5" custAng="10800000">
        <dgm:presLayoutVars>
          <dgm:bulletEnabled val="1"/>
        </dgm:presLayoutVars>
      </dgm:prSet>
      <dgm:spPr/>
    </dgm:pt>
    <dgm:pt modelId="{B9152F1E-F962-4A0D-AC6C-B86CCAA52677}" type="pres">
      <dgm:prSet presAssocID="{16DA54F1-E451-460E-AF7A-7702DB8C12AF}" presName="sibTrans" presStyleCnt="0"/>
      <dgm:spPr/>
    </dgm:pt>
    <dgm:pt modelId="{AD99A111-C95B-496E-88CC-D13EFC4BC625}" type="pres">
      <dgm:prSet presAssocID="{AA04BFB7-22FE-450D-B6C9-7EB14F2F205F}" presName="textNode" presStyleLbl="node1" presStyleIdx="2" presStyleCnt="5" custAng="10800000">
        <dgm:presLayoutVars>
          <dgm:bulletEnabled val="1"/>
        </dgm:presLayoutVars>
      </dgm:prSet>
      <dgm:spPr/>
    </dgm:pt>
    <dgm:pt modelId="{5C235B63-A818-4C9D-998C-4C3600278DBF}" type="pres">
      <dgm:prSet presAssocID="{609FCD79-29B3-4B82-AD9E-AB4A08368D31}" presName="sibTrans" presStyleCnt="0"/>
      <dgm:spPr/>
    </dgm:pt>
    <dgm:pt modelId="{621D1345-7595-4CFC-AEDE-A31663E7F5D7}" type="pres">
      <dgm:prSet presAssocID="{7E7EBF04-CA81-4740-8C2B-D601D45D1A4B}" presName="textNode" presStyleLbl="node1" presStyleIdx="3" presStyleCnt="5" custAng="10800000">
        <dgm:presLayoutVars>
          <dgm:bulletEnabled val="1"/>
        </dgm:presLayoutVars>
      </dgm:prSet>
      <dgm:spPr/>
    </dgm:pt>
    <dgm:pt modelId="{E5E7F61E-7FEF-4A74-9D94-BCAB98D90086}" type="pres">
      <dgm:prSet presAssocID="{10FD95AE-0EE9-4839-BB86-724DCC23B87C}" presName="sibTrans" presStyleCnt="0"/>
      <dgm:spPr/>
    </dgm:pt>
    <dgm:pt modelId="{BBDE4B49-179E-493A-BF4B-4DECBD208062}" type="pres">
      <dgm:prSet presAssocID="{E32FD52D-E615-4128-8911-95FCBBF06FA7}" presName="textNode" presStyleLbl="node1" presStyleIdx="4" presStyleCnt="5" custAng="10800000">
        <dgm:presLayoutVars>
          <dgm:bulletEnabled val="1"/>
        </dgm:presLayoutVars>
      </dgm:prSet>
      <dgm:spPr/>
    </dgm:pt>
  </dgm:ptLst>
  <dgm:cxnLst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EABA8231-BC34-4587-8C32-A83F3E7C64D7}" type="presOf" srcId="{DE42E42E-470C-451E-ADA5-207F96720D4C}" destId="{17B236CA-300D-4164-8331-BFB24839BA75}" srcOrd="0" destOrd="0" presId="urn:microsoft.com/office/officeart/2005/8/layout/hProcess9"/>
    <dgm:cxn modelId="{DD4C3B45-5FD2-46CC-ADF7-1FC5486FAEAB}" type="presOf" srcId="{F00901D1-37E0-489D-BC05-5488087C6DE7}" destId="{CE565E0E-5720-44FA-99B0-8FB2481AC093}" srcOrd="0" destOrd="0" presId="urn:microsoft.com/office/officeart/2005/8/layout/hProcess9"/>
    <dgm:cxn modelId="{ECB3E45A-BFED-4163-9103-C6B0900E087F}" type="presOf" srcId="{E32FD52D-E615-4128-8911-95FCBBF06FA7}" destId="{BBDE4B49-179E-493A-BF4B-4DECBD208062}" srcOrd="0" destOrd="0" presId="urn:microsoft.com/office/officeart/2005/8/layout/hProcess9"/>
    <dgm:cxn modelId="{A5010586-7A0C-4D1F-956B-7DAC92287009}" srcId="{F85948F1-F6C0-4529-9838-CCB5F472D219}" destId="{DE42E42E-470C-451E-ADA5-207F96720D4C}" srcOrd="1" destOrd="0" parTransId="{4BC0E46E-DD71-41A9-97A9-E53218F5A783}" sibTransId="{16DA54F1-E451-460E-AF7A-7702DB8C12AF}"/>
    <dgm:cxn modelId="{2EA89794-71CF-4412-BD03-C6DB94DACE9B}" type="presOf" srcId="{AA04BFB7-22FE-450D-B6C9-7EB14F2F205F}" destId="{AD99A111-C95B-496E-88CC-D13EFC4BC625}" srcOrd="0" destOrd="0" presId="urn:microsoft.com/office/officeart/2005/8/layout/hProcess9"/>
    <dgm:cxn modelId="{A28191BA-F722-4F0E-B2BF-75B70A188254}" srcId="{F85948F1-F6C0-4529-9838-CCB5F472D219}" destId="{F00901D1-37E0-489D-BC05-5488087C6DE7}" srcOrd="0" destOrd="0" parTransId="{6E90B9D7-D97A-4E46-AA1C-133DA61D37CB}" sibTransId="{B145E7F7-9A41-4263-AE3A-DB0C4740980C}"/>
    <dgm:cxn modelId="{342E1CC6-51AE-4B2B-B75A-835B3CB1A171}" type="presOf" srcId="{7E7EBF04-CA81-4740-8C2B-D601D45D1A4B}" destId="{621D1345-7595-4CFC-AEDE-A31663E7F5D7}" srcOrd="0" destOrd="0" presId="urn:microsoft.com/office/officeart/2005/8/layout/hProcess9"/>
    <dgm:cxn modelId="{C55C09DA-7F7A-4EF9-871F-29DE462A4985}" srcId="{F85948F1-F6C0-4529-9838-CCB5F472D219}" destId="{E32FD52D-E615-4128-8911-95FCBBF06FA7}" srcOrd="4" destOrd="0" parTransId="{A8D75816-EE37-45FF-B7EC-760690631664}" sibTransId="{71AF5CF6-DC07-4539-8321-0D33918ED2E8}"/>
    <dgm:cxn modelId="{6DC200F0-9AE1-4ED2-BA94-517BBAD1B051}" srcId="{F85948F1-F6C0-4529-9838-CCB5F472D219}" destId="{AA04BFB7-22FE-450D-B6C9-7EB14F2F205F}" srcOrd="2" destOrd="0" parTransId="{CDC454C5-5593-4017-B79C-45EE069689DD}" sibTransId="{609FCD79-29B3-4B82-AD9E-AB4A08368D31}"/>
    <dgm:cxn modelId="{2C76B8FA-0970-428C-95EE-CAA67DB00D6F}" srcId="{F85948F1-F6C0-4529-9838-CCB5F472D219}" destId="{7E7EBF04-CA81-4740-8C2B-D601D45D1A4B}" srcOrd="3" destOrd="0" parTransId="{A8EB599A-D6FA-4BAC-84E1-19532E94BD7E}" sibTransId="{10FD95AE-0EE9-4839-BB86-724DCC23B87C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5D6D891A-AA03-41CF-B27A-CF1E99DE96EC}" type="presParOf" srcId="{6B5ADCC1-03DE-417B-A194-86019FEF7CB7}" destId="{CE565E0E-5720-44FA-99B0-8FB2481AC093}" srcOrd="0" destOrd="0" presId="urn:microsoft.com/office/officeart/2005/8/layout/hProcess9"/>
    <dgm:cxn modelId="{99561628-0E86-470E-BCAF-56394A8670B0}" type="presParOf" srcId="{6B5ADCC1-03DE-417B-A194-86019FEF7CB7}" destId="{3DD0D335-0D42-4728-BD74-2642EC6E10A5}" srcOrd="1" destOrd="0" presId="urn:microsoft.com/office/officeart/2005/8/layout/hProcess9"/>
    <dgm:cxn modelId="{33303D07-2536-4766-A805-71C380D60D2A}" type="presParOf" srcId="{6B5ADCC1-03DE-417B-A194-86019FEF7CB7}" destId="{17B236CA-300D-4164-8331-BFB24839BA75}" srcOrd="2" destOrd="0" presId="urn:microsoft.com/office/officeart/2005/8/layout/hProcess9"/>
    <dgm:cxn modelId="{7ABAD528-983E-4E57-8317-A07291BFB177}" type="presParOf" srcId="{6B5ADCC1-03DE-417B-A194-86019FEF7CB7}" destId="{B9152F1E-F962-4A0D-AC6C-B86CCAA52677}" srcOrd="3" destOrd="0" presId="urn:microsoft.com/office/officeart/2005/8/layout/hProcess9"/>
    <dgm:cxn modelId="{EFFEDDE1-785A-4353-A8F8-2E5C600455CA}" type="presParOf" srcId="{6B5ADCC1-03DE-417B-A194-86019FEF7CB7}" destId="{AD99A111-C95B-496E-88CC-D13EFC4BC625}" srcOrd="4" destOrd="0" presId="urn:microsoft.com/office/officeart/2005/8/layout/hProcess9"/>
    <dgm:cxn modelId="{CCB67660-EEEB-4DEC-8FF6-A09DA8F76812}" type="presParOf" srcId="{6B5ADCC1-03DE-417B-A194-86019FEF7CB7}" destId="{5C235B63-A818-4C9D-998C-4C3600278DBF}" srcOrd="5" destOrd="0" presId="urn:microsoft.com/office/officeart/2005/8/layout/hProcess9"/>
    <dgm:cxn modelId="{47DE387A-0984-449D-B207-CD9C07A31D4E}" type="presParOf" srcId="{6B5ADCC1-03DE-417B-A194-86019FEF7CB7}" destId="{621D1345-7595-4CFC-AEDE-A31663E7F5D7}" srcOrd="6" destOrd="0" presId="urn:microsoft.com/office/officeart/2005/8/layout/hProcess9"/>
    <dgm:cxn modelId="{FA3247DD-18D1-4499-83A5-48DDFDCA73AB}" type="presParOf" srcId="{6B5ADCC1-03DE-417B-A194-86019FEF7CB7}" destId="{E5E7F61E-7FEF-4A74-9D94-BCAB98D90086}" srcOrd="7" destOrd="0" presId="urn:microsoft.com/office/officeart/2005/8/layout/hProcess9"/>
    <dgm:cxn modelId="{D9D192EE-6D6B-4491-A959-E3D3BE23517B}" type="presParOf" srcId="{6B5ADCC1-03DE-417B-A194-86019FEF7CB7}" destId="{BBDE4B49-179E-493A-BF4B-4DECBD208062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>
            <a:alpha val="3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bg1"/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</a:schemeClr>
        </a:solidFill>
      </dgm:spPr>
      <dgm:t>
        <a:bodyPr vert="vert"/>
        <a:lstStyle/>
        <a:p>
          <a:pPr rtl="1"/>
          <a:r>
            <a:rPr lang="fa-IR" sz="2400" dirty="0"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>
            <a:alpha val="3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F00901D1-37E0-489D-BC05-5488087C6DE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dirty="0"/>
        </a:p>
      </dgm:t>
    </dgm:pt>
    <dgm:pt modelId="{B145E7F7-9A41-4263-AE3A-DB0C4740980C}" type="sib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6E90B9D7-D97A-4E46-AA1C-133DA61D37CB}" type="par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DE42E42E-470C-451E-ADA5-207F96720D4C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dirty="0">
            <a:latin typeface="Calibri" panose="020F0502020204030204" pitchFamily="34" charset="0"/>
            <a:cs typeface="B Nazanin" panose="00000400000000000000" pitchFamily="2" charset="-78"/>
          </a:endParaRPr>
        </a:p>
      </dgm:t>
    </dgm:pt>
    <dgm:pt modelId="{4BC0E46E-DD71-41A9-97A9-E53218F5A783}" type="par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16DA54F1-E451-460E-AF7A-7702DB8C12AF}" type="sib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AA04BFB7-22FE-450D-B6C9-7EB14F2F205F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gm:t>
    </dgm:pt>
    <dgm:pt modelId="{CDC454C5-5593-4017-B79C-45EE069689DD}" type="par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609FCD79-29B3-4B82-AD9E-AB4A08368D31}" type="sib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7E7EBF04-CA81-4740-8C2B-D601D45D1A4B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gm:t>
    </dgm:pt>
    <dgm:pt modelId="{A8EB599A-D6FA-4BAC-84E1-19532E94BD7E}" type="par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10FD95AE-0EE9-4839-BB86-724DCC23B87C}" type="sib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E32FD52D-E615-4128-8911-95FCBBF06FA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gm:t>
    </dgm:pt>
    <dgm:pt modelId="{A8D75816-EE37-45FF-B7EC-760690631664}" type="par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1AF5CF6-DC07-4539-8321-0D33918ED2E8}" type="sib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CE565E0E-5720-44FA-99B0-8FB2481AC093}" type="pres">
      <dgm:prSet presAssocID="{F00901D1-37E0-489D-BC05-5488087C6DE7}" presName="textNode" presStyleLbl="node1" presStyleIdx="0" presStyleCnt="5" custAng="10800000">
        <dgm:presLayoutVars>
          <dgm:bulletEnabled val="1"/>
        </dgm:presLayoutVars>
      </dgm:prSet>
      <dgm:spPr/>
    </dgm:pt>
    <dgm:pt modelId="{3DD0D335-0D42-4728-BD74-2642EC6E10A5}" type="pres">
      <dgm:prSet presAssocID="{B145E7F7-9A41-4263-AE3A-DB0C4740980C}" presName="sibTrans" presStyleCnt="0"/>
      <dgm:spPr/>
    </dgm:pt>
    <dgm:pt modelId="{17B236CA-300D-4164-8331-BFB24839BA75}" type="pres">
      <dgm:prSet presAssocID="{DE42E42E-470C-451E-ADA5-207F96720D4C}" presName="textNode" presStyleLbl="node1" presStyleIdx="1" presStyleCnt="5" custAng="10800000">
        <dgm:presLayoutVars>
          <dgm:bulletEnabled val="1"/>
        </dgm:presLayoutVars>
      </dgm:prSet>
      <dgm:spPr/>
    </dgm:pt>
    <dgm:pt modelId="{B9152F1E-F962-4A0D-AC6C-B86CCAA52677}" type="pres">
      <dgm:prSet presAssocID="{16DA54F1-E451-460E-AF7A-7702DB8C12AF}" presName="sibTrans" presStyleCnt="0"/>
      <dgm:spPr/>
    </dgm:pt>
    <dgm:pt modelId="{AD99A111-C95B-496E-88CC-D13EFC4BC625}" type="pres">
      <dgm:prSet presAssocID="{AA04BFB7-22FE-450D-B6C9-7EB14F2F205F}" presName="textNode" presStyleLbl="node1" presStyleIdx="2" presStyleCnt="5" custAng="10800000">
        <dgm:presLayoutVars>
          <dgm:bulletEnabled val="1"/>
        </dgm:presLayoutVars>
      </dgm:prSet>
      <dgm:spPr/>
    </dgm:pt>
    <dgm:pt modelId="{5C235B63-A818-4C9D-998C-4C3600278DBF}" type="pres">
      <dgm:prSet presAssocID="{609FCD79-29B3-4B82-AD9E-AB4A08368D31}" presName="sibTrans" presStyleCnt="0"/>
      <dgm:spPr/>
    </dgm:pt>
    <dgm:pt modelId="{621D1345-7595-4CFC-AEDE-A31663E7F5D7}" type="pres">
      <dgm:prSet presAssocID="{7E7EBF04-CA81-4740-8C2B-D601D45D1A4B}" presName="textNode" presStyleLbl="node1" presStyleIdx="3" presStyleCnt="5" custAng="10800000">
        <dgm:presLayoutVars>
          <dgm:bulletEnabled val="1"/>
        </dgm:presLayoutVars>
      </dgm:prSet>
      <dgm:spPr/>
    </dgm:pt>
    <dgm:pt modelId="{E5E7F61E-7FEF-4A74-9D94-BCAB98D90086}" type="pres">
      <dgm:prSet presAssocID="{10FD95AE-0EE9-4839-BB86-724DCC23B87C}" presName="sibTrans" presStyleCnt="0"/>
      <dgm:spPr/>
    </dgm:pt>
    <dgm:pt modelId="{BBDE4B49-179E-493A-BF4B-4DECBD208062}" type="pres">
      <dgm:prSet presAssocID="{E32FD52D-E615-4128-8911-95FCBBF06FA7}" presName="textNode" presStyleLbl="node1" presStyleIdx="4" presStyleCnt="5" custAng="10800000">
        <dgm:presLayoutVars>
          <dgm:bulletEnabled val="1"/>
        </dgm:presLayoutVars>
      </dgm:prSet>
      <dgm:spPr/>
    </dgm:pt>
  </dgm:ptLst>
  <dgm:cxnLst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EABA8231-BC34-4587-8C32-A83F3E7C64D7}" type="presOf" srcId="{DE42E42E-470C-451E-ADA5-207F96720D4C}" destId="{17B236CA-300D-4164-8331-BFB24839BA75}" srcOrd="0" destOrd="0" presId="urn:microsoft.com/office/officeart/2005/8/layout/hProcess9"/>
    <dgm:cxn modelId="{DD4C3B45-5FD2-46CC-ADF7-1FC5486FAEAB}" type="presOf" srcId="{F00901D1-37E0-489D-BC05-5488087C6DE7}" destId="{CE565E0E-5720-44FA-99B0-8FB2481AC093}" srcOrd="0" destOrd="0" presId="urn:microsoft.com/office/officeart/2005/8/layout/hProcess9"/>
    <dgm:cxn modelId="{ECB3E45A-BFED-4163-9103-C6B0900E087F}" type="presOf" srcId="{E32FD52D-E615-4128-8911-95FCBBF06FA7}" destId="{BBDE4B49-179E-493A-BF4B-4DECBD208062}" srcOrd="0" destOrd="0" presId="urn:microsoft.com/office/officeart/2005/8/layout/hProcess9"/>
    <dgm:cxn modelId="{A5010586-7A0C-4D1F-956B-7DAC92287009}" srcId="{F85948F1-F6C0-4529-9838-CCB5F472D219}" destId="{DE42E42E-470C-451E-ADA5-207F96720D4C}" srcOrd="1" destOrd="0" parTransId="{4BC0E46E-DD71-41A9-97A9-E53218F5A783}" sibTransId="{16DA54F1-E451-460E-AF7A-7702DB8C12AF}"/>
    <dgm:cxn modelId="{2EA89794-71CF-4412-BD03-C6DB94DACE9B}" type="presOf" srcId="{AA04BFB7-22FE-450D-B6C9-7EB14F2F205F}" destId="{AD99A111-C95B-496E-88CC-D13EFC4BC625}" srcOrd="0" destOrd="0" presId="urn:microsoft.com/office/officeart/2005/8/layout/hProcess9"/>
    <dgm:cxn modelId="{A28191BA-F722-4F0E-B2BF-75B70A188254}" srcId="{F85948F1-F6C0-4529-9838-CCB5F472D219}" destId="{F00901D1-37E0-489D-BC05-5488087C6DE7}" srcOrd="0" destOrd="0" parTransId="{6E90B9D7-D97A-4E46-AA1C-133DA61D37CB}" sibTransId="{B145E7F7-9A41-4263-AE3A-DB0C4740980C}"/>
    <dgm:cxn modelId="{342E1CC6-51AE-4B2B-B75A-835B3CB1A171}" type="presOf" srcId="{7E7EBF04-CA81-4740-8C2B-D601D45D1A4B}" destId="{621D1345-7595-4CFC-AEDE-A31663E7F5D7}" srcOrd="0" destOrd="0" presId="urn:microsoft.com/office/officeart/2005/8/layout/hProcess9"/>
    <dgm:cxn modelId="{C55C09DA-7F7A-4EF9-871F-29DE462A4985}" srcId="{F85948F1-F6C0-4529-9838-CCB5F472D219}" destId="{E32FD52D-E615-4128-8911-95FCBBF06FA7}" srcOrd="4" destOrd="0" parTransId="{A8D75816-EE37-45FF-B7EC-760690631664}" sibTransId="{71AF5CF6-DC07-4539-8321-0D33918ED2E8}"/>
    <dgm:cxn modelId="{6DC200F0-9AE1-4ED2-BA94-517BBAD1B051}" srcId="{F85948F1-F6C0-4529-9838-CCB5F472D219}" destId="{AA04BFB7-22FE-450D-B6C9-7EB14F2F205F}" srcOrd="2" destOrd="0" parTransId="{CDC454C5-5593-4017-B79C-45EE069689DD}" sibTransId="{609FCD79-29B3-4B82-AD9E-AB4A08368D31}"/>
    <dgm:cxn modelId="{2C76B8FA-0970-428C-95EE-CAA67DB00D6F}" srcId="{F85948F1-F6C0-4529-9838-CCB5F472D219}" destId="{7E7EBF04-CA81-4740-8C2B-D601D45D1A4B}" srcOrd="3" destOrd="0" parTransId="{A8EB599A-D6FA-4BAC-84E1-19532E94BD7E}" sibTransId="{10FD95AE-0EE9-4839-BB86-724DCC23B87C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5D6D891A-AA03-41CF-B27A-CF1E99DE96EC}" type="presParOf" srcId="{6B5ADCC1-03DE-417B-A194-86019FEF7CB7}" destId="{CE565E0E-5720-44FA-99B0-8FB2481AC093}" srcOrd="0" destOrd="0" presId="urn:microsoft.com/office/officeart/2005/8/layout/hProcess9"/>
    <dgm:cxn modelId="{99561628-0E86-470E-BCAF-56394A8670B0}" type="presParOf" srcId="{6B5ADCC1-03DE-417B-A194-86019FEF7CB7}" destId="{3DD0D335-0D42-4728-BD74-2642EC6E10A5}" srcOrd="1" destOrd="0" presId="urn:microsoft.com/office/officeart/2005/8/layout/hProcess9"/>
    <dgm:cxn modelId="{33303D07-2536-4766-A805-71C380D60D2A}" type="presParOf" srcId="{6B5ADCC1-03DE-417B-A194-86019FEF7CB7}" destId="{17B236CA-300D-4164-8331-BFB24839BA75}" srcOrd="2" destOrd="0" presId="urn:microsoft.com/office/officeart/2005/8/layout/hProcess9"/>
    <dgm:cxn modelId="{7ABAD528-983E-4E57-8317-A07291BFB177}" type="presParOf" srcId="{6B5ADCC1-03DE-417B-A194-86019FEF7CB7}" destId="{B9152F1E-F962-4A0D-AC6C-B86CCAA52677}" srcOrd="3" destOrd="0" presId="urn:microsoft.com/office/officeart/2005/8/layout/hProcess9"/>
    <dgm:cxn modelId="{EFFEDDE1-785A-4353-A8F8-2E5C600455CA}" type="presParOf" srcId="{6B5ADCC1-03DE-417B-A194-86019FEF7CB7}" destId="{AD99A111-C95B-496E-88CC-D13EFC4BC625}" srcOrd="4" destOrd="0" presId="urn:microsoft.com/office/officeart/2005/8/layout/hProcess9"/>
    <dgm:cxn modelId="{CCB67660-EEEB-4DEC-8FF6-A09DA8F76812}" type="presParOf" srcId="{6B5ADCC1-03DE-417B-A194-86019FEF7CB7}" destId="{5C235B63-A818-4C9D-998C-4C3600278DBF}" srcOrd="5" destOrd="0" presId="urn:microsoft.com/office/officeart/2005/8/layout/hProcess9"/>
    <dgm:cxn modelId="{47DE387A-0984-449D-B207-CD9C07A31D4E}" type="presParOf" srcId="{6B5ADCC1-03DE-417B-A194-86019FEF7CB7}" destId="{621D1345-7595-4CFC-AEDE-A31663E7F5D7}" srcOrd="6" destOrd="0" presId="urn:microsoft.com/office/officeart/2005/8/layout/hProcess9"/>
    <dgm:cxn modelId="{FA3247DD-18D1-4499-83A5-48DDFDCA73AB}" type="presParOf" srcId="{6B5ADCC1-03DE-417B-A194-86019FEF7CB7}" destId="{E5E7F61E-7FEF-4A74-9D94-BCAB98D90086}" srcOrd="7" destOrd="0" presId="urn:microsoft.com/office/officeart/2005/8/layout/hProcess9"/>
    <dgm:cxn modelId="{D9D192EE-6D6B-4491-A959-E3D3BE23517B}" type="presParOf" srcId="{6B5ADCC1-03DE-417B-A194-86019FEF7CB7}" destId="{BBDE4B49-179E-493A-BF4B-4DECBD208062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>
            <a:alpha val="3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bg1"/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F00901D1-37E0-489D-BC05-5488087C6DE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dirty="0"/>
        </a:p>
      </dgm:t>
    </dgm:pt>
    <dgm:pt modelId="{B145E7F7-9A41-4263-AE3A-DB0C4740980C}" type="sib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6E90B9D7-D97A-4E46-AA1C-133DA61D37CB}" type="par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DE42E42E-470C-451E-ADA5-207F96720D4C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dirty="0">
            <a:latin typeface="Calibri" panose="020F0502020204030204" pitchFamily="34" charset="0"/>
            <a:cs typeface="B Nazanin" panose="00000400000000000000" pitchFamily="2" charset="-78"/>
          </a:endParaRPr>
        </a:p>
      </dgm:t>
    </dgm:pt>
    <dgm:pt modelId="{4BC0E46E-DD71-41A9-97A9-E53218F5A783}" type="par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16DA54F1-E451-460E-AF7A-7702DB8C12AF}" type="sib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AA04BFB7-22FE-450D-B6C9-7EB14F2F205F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gm:t>
    </dgm:pt>
    <dgm:pt modelId="{CDC454C5-5593-4017-B79C-45EE069689DD}" type="par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609FCD79-29B3-4B82-AD9E-AB4A08368D31}" type="sib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7E7EBF04-CA81-4740-8C2B-D601D45D1A4B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gm:t>
    </dgm:pt>
    <dgm:pt modelId="{A8EB599A-D6FA-4BAC-84E1-19532E94BD7E}" type="par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10FD95AE-0EE9-4839-BB86-724DCC23B87C}" type="sib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E32FD52D-E615-4128-8911-95FCBBF06FA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gm:t>
    </dgm:pt>
    <dgm:pt modelId="{A8D75816-EE37-45FF-B7EC-760690631664}" type="par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1AF5CF6-DC07-4539-8321-0D33918ED2E8}" type="sib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CE565E0E-5720-44FA-99B0-8FB2481AC093}" type="pres">
      <dgm:prSet presAssocID="{F00901D1-37E0-489D-BC05-5488087C6DE7}" presName="textNode" presStyleLbl="node1" presStyleIdx="0" presStyleCnt="5" custAng="10800000">
        <dgm:presLayoutVars>
          <dgm:bulletEnabled val="1"/>
        </dgm:presLayoutVars>
      </dgm:prSet>
      <dgm:spPr/>
    </dgm:pt>
    <dgm:pt modelId="{3DD0D335-0D42-4728-BD74-2642EC6E10A5}" type="pres">
      <dgm:prSet presAssocID="{B145E7F7-9A41-4263-AE3A-DB0C4740980C}" presName="sibTrans" presStyleCnt="0"/>
      <dgm:spPr/>
    </dgm:pt>
    <dgm:pt modelId="{17B236CA-300D-4164-8331-BFB24839BA75}" type="pres">
      <dgm:prSet presAssocID="{DE42E42E-470C-451E-ADA5-207F96720D4C}" presName="textNode" presStyleLbl="node1" presStyleIdx="1" presStyleCnt="5" custAng="10800000">
        <dgm:presLayoutVars>
          <dgm:bulletEnabled val="1"/>
        </dgm:presLayoutVars>
      </dgm:prSet>
      <dgm:spPr/>
    </dgm:pt>
    <dgm:pt modelId="{B9152F1E-F962-4A0D-AC6C-B86CCAA52677}" type="pres">
      <dgm:prSet presAssocID="{16DA54F1-E451-460E-AF7A-7702DB8C12AF}" presName="sibTrans" presStyleCnt="0"/>
      <dgm:spPr/>
    </dgm:pt>
    <dgm:pt modelId="{AD99A111-C95B-496E-88CC-D13EFC4BC625}" type="pres">
      <dgm:prSet presAssocID="{AA04BFB7-22FE-450D-B6C9-7EB14F2F205F}" presName="textNode" presStyleLbl="node1" presStyleIdx="2" presStyleCnt="5" custAng="10800000">
        <dgm:presLayoutVars>
          <dgm:bulletEnabled val="1"/>
        </dgm:presLayoutVars>
      </dgm:prSet>
      <dgm:spPr/>
    </dgm:pt>
    <dgm:pt modelId="{5C235B63-A818-4C9D-998C-4C3600278DBF}" type="pres">
      <dgm:prSet presAssocID="{609FCD79-29B3-4B82-AD9E-AB4A08368D31}" presName="sibTrans" presStyleCnt="0"/>
      <dgm:spPr/>
    </dgm:pt>
    <dgm:pt modelId="{621D1345-7595-4CFC-AEDE-A31663E7F5D7}" type="pres">
      <dgm:prSet presAssocID="{7E7EBF04-CA81-4740-8C2B-D601D45D1A4B}" presName="textNode" presStyleLbl="node1" presStyleIdx="3" presStyleCnt="5" custAng="10800000">
        <dgm:presLayoutVars>
          <dgm:bulletEnabled val="1"/>
        </dgm:presLayoutVars>
      </dgm:prSet>
      <dgm:spPr/>
    </dgm:pt>
    <dgm:pt modelId="{E5E7F61E-7FEF-4A74-9D94-BCAB98D90086}" type="pres">
      <dgm:prSet presAssocID="{10FD95AE-0EE9-4839-BB86-724DCC23B87C}" presName="sibTrans" presStyleCnt="0"/>
      <dgm:spPr/>
    </dgm:pt>
    <dgm:pt modelId="{BBDE4B49-179E-493A-BF4B-4DECBD208062}" type="pres">
      <dgm:prSet presAssocID="{E32FD52D-E615-4128-8911-95FCBBF06FA7}" presName="textNode" presStyleLbl="node1" presStyleIdx="4" presStyleCnt="5" custAng="10800000">
        <dgm:presLayoutVars>
          <dgm:bulletEnabled val="1"/>
        </dgm:presLayoutVars>
      </dgm:prSet>
      <dgm:spPr/>
    </dgm:pt>
  </dgm:ptLst>
  <dgm:cxnLst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EABA8231-BC34-4587-8C32-A83F3E7C64D7}" type="presOf" srcId="{DE42E42E-470C-451E-ADA5-207F96720D4C}" destId="{17B236CA-300D-4164-8331-BFB24839BA75}" srcOrd="0" destOrd="0" presId="urn:microsoft.com/office/officeart/2005/8/layout/hProcess9"/>
    <dgm:cxn modelId="{DD4C3B45-5FD2-46CC-ADF7-1FC5486FAEAB}" type="presOf" srcId="{F00901D1-37E0-489D-BC05-5488087C6DE7}" destId="{CE565E0E-5720-44FA-99B0-8FB2481AC093}" srcOrd="0" destOrd="0" presId="urn:microsoft.com/office/officeart/2005/8/layout/hProcess9"/>
    <dgm:cxn modelId="{ECB3E45A-BFED-4163-9103-C6B0900E087F}" type="presOf" srcId="{E32FD52D-E615-4128-8911-95FCBBF06FA7}" destId="{BBDE4B49-179E-493A-BF4B-4DECBD208062}" srcOrd="0" destOrd="0" presId="urn:microsoft.com/office/officeart/2005/8/layout/hProcess9"/>
    <dgm:cxn modelId="{A5010586-7A0C-4D1F-956B-7DAC92287009}" srcId="{F85948F1-F6C0-4529-9838-CCB5F472D219}" destId="{DE42E42E-470C-451E-ADA5-207F96720D4C}" srcOrd="1" destOrd="0" parTransId="{4BC0E46E-DD71-41A9-97A9-E53218F5A783}" sibTransId="{16DA54F1-E451-460E-AF7A-7702DB8C12AF}"/>
    <dgm:cxn modelId="{2EA89794-71CF-4412-BD03-C6DB94DACE9B}" type="presOf" srcId="{AA04BFB7-22FE-450D-B6C9-7EB14F2F205F}" destId="{AD99A111-C95B-496E-88CC-D13EFC4BC625}" srcOrd="0" destOrd="0" presId="urn:microsoft.com/office/officeart/2005/8/layout/hProcess9"/>
    <dgm:cxn modelId="{A28191BA-F722-4F0E-B2BF-75B70A188254}" srcId="{F85948F1-F6C0-4529-9838-CCB5F472D219}" destId="{F00901D1-37E0-489D-BC05-5488087C6DE7}" srcOrd="0" destOrd="0" parTransId="{6E90B9D7-D97A-4E46-AA1C-133DA61D37CB}" sibTransId="{B145E7F7-9A41-4263-AE3A-DB0C4740980C}"/>
    <dgm:cxn modelId="{342E1CC6-51AE-4B2B-B75A-835B3CB1A171}" type="presOf" srcId="{7E7EBF04-CA81-4740-8C2B-D601D45D1A4B}" destId="{621D1345-7595-4CFC-AEDE-A31663E7F5D7}" srcOrd="0" destOrd="0" presId="urn:microsoft.com/office/officeart/2005/8/layout/hProcess9"/>
    <dgm:cxn modelId="{C55C09DA-7F7A-4EF9-871F-29DE462A4985}" srcId="{F85948F1-F6C0-4529-9838-CCB5F472D219}" destId="{E32FD52D-E615-4128-8911-95FCBBF06FA7}" srcOrd="4" destOrd="0" parTransId="{A8D75816-EE37-45FF-B7EC-760690631664}" sibTransId="{71AF5CF6-DC07-4539-8321-0D33918ED2E8}"/>
    <dgm:cxn modelId="{6DC200F0-9AE1-4ED2-BA94-517BBAD1B051}" srcId="{F85948F1-F6C0-4529-9838-CCB5F472D219}" destId="{AA04BFB7-22FE-450D-B6C9-7EB14F2F205F}" srcOrd="2" destOrd="0" parTransId="{CDC454C5-5593-4017-B79C-45EE069689DD}" sibTransId="{609FCD79-29B3-4B82-AD9E-AB4A08368D31}"/>
    <dgm:cxn modelId="{2C76B8FA-0970-428C-95EE-CAA67DB00D6F}" srcId="{F85948F1-F6C0-4529-9838-CCB5F472D219}" destId="{7E7EBF04-CA81-4740-8C2B-D601D45D1A4B}" srcOrd="3" destOrd="0" parTransId="{A8EB599A-D6FA-4BAC-84E1-19532E94BD7E}" sibTransId="{10FD95AE-0EE9-4839-BB86-724DCC23B87C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5D6D891A-AA03-41CF-B27A-CF1E99DE96EC}" type="presParOf" srcId="{6B5ADCC1-03DE-417B-A194-86019FEF7CB7}" destId="{CE565E0E-5720-44FA-99B0-8FB2481AC093}" srcOrd="0" destOrd="0" presId="urn:microsoft.com/office/officeart/2005/8/layout/hProcess9"/>
    <dgm:cxn modelId="{99561628-0E86-470E-BCAF-56394A8670B0}" type="presParOf" srcId="{6B5ADCC1-03DE-417B-A194-86019FEF7CB7}" destId="{3DD0D335-0D42-4728-BD74-2642EC6E10A5}" srcOrd="1" destOrd="0" presId="urn:microsoft.com/office/officeart/2005/8/layout/hProcess9"/>
    <dgm:cxn modelId="{33303D07-2536-4766-A805-71C380D60D2A}" type="presParOf" srcId="{6B5ADCC1-03DE-417B-A194-86019FEF7CB7}" destId="{17B236CA-300D-4164-8331-BFB24839BA75}" srcOrd="2" destOrd="0" presId="urn:microsoft.com/office/officeart/2005/8/layout/hProcess9"/>
    <dgm:cxn modelId="{7ABAD528-983E-4E57-8317-A07291BFB177}" type="presParOf" srcId="{6B5ADCC1-03DE-417B-A194-86019FEF7CB7}" destId="{B9152F1E-F962-4A0D-AC6C-B86CCAA52677}" srcOrd="3" destOrd="0" presId="urn:microsoft.com/office/officeart/2005/8/layout/hProcess9"/>
    <dgm:cxn modelId="{EFFEDDE1-785A-4353-A8F8-2E5C600455CA}" type="presParOf" srcId="{6B5ADCC1-03DE-417B-A194-86019FEF7CB7}" destId="{AD99A111-C95B-496E-88CC-D13EFC4BC625}" srcOrd="4" destOrd="0" presId="urn:microsoft.com/office/officeart/2005/8/layout/hProcess9"/>
    <dgm:cxn modelId="{CCB67660-EEEB-4DEC-8FF6-A09DA8F76812}" type="presParOf" srcId="{6B5ADCC1-03DE-417B-A194-86019FEF7CB7}" destId="{5C235B63-A818-4C9D-998C-4C3600278DBF}" srcOrd="5" destOrd="0" presId="urn:microsoft.com/office/officeart/2005/8/layout/hProcess9"/>
    <dgm:cxn modelId="{47DE387A-0984-449D-B207-CD9C07A31D4E}" type="presParOf" srcId="{6B5ADCC1-03DE-417B-A194-86019FEF7CB7}" destId="{621D1345-7595-4CFC-AEDE-A31663E7F5D7}" srcOrd="6" destOrd="0" presId="urn:microsoft.com/office/officeart/2005/8/layout/hProcess9"/>
    <dgm:cxn modelId="{FA3247DD-18D1-4499-83A5-48DDFDCA73AB}" type="presParOf" srcId="{6B5ADCC1-03DE-417B-A194-86019FEF7CB7}" destId="{E5E7F61E-7FEF-4A74-9D94-BCAB98D90086}" srcOrd="7" destOrd="0" presId="urn:microsoft.com/office/officeart/2005/8/layout/hProcess9"/>
    <dgm:cxn modelId="{D9D192EE-6D6B-4491-A959-E3D3BE23517B}" type="presParOf" srcId="{6B5ADCC1-03DE-417B-A194-86019FEF7CB7}" destId="{BBDE4B49-179E-493A-BF4B-4DECBD208062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>
            <a:alpha val="3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bg1"/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F00901D1-37E0-489D-BC05-5488087C6DE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dirty="0"/>
        </a:p>
      </dgm:t>
    </dgm:pt>
    <dgm:pt modelId="{B145E7F7-9A41-4263-AE3A-DB0C4740980C}" type="sib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6E90B9D7-D97A-4E46-AA1C-133DA61D37CB}" type="par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DE42E42E-470C-451E-ADA5-207F96720D4C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dirty="0">
            <a:latin typeface="Calibri" panose="020F0502020204030204" pitchFamily="34" charset="0"/>
            <a:cs typeface="B Nazanin" panose="00000400000000000000" pitchFamily="2" charset="-78"/>
          </a:endParaRPr>
        </a:p>
      </dgm:t>
    </dgm:pt>
    <dgm:pt modelId="{4BC0E46E-DD71-41A9-97A9-E53218F5A783}" type="par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16DA54F1-E451-460E-AF7A-7702DB8C12AF}" type="sib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AA04BFB7-22FE-450D-B6C9-7EB14F2F205F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gm:t>
    </dgm:pt>
    <dgm:pt modelId="{CDC454C5-5593-4017-B79C-45EE069689DD}" type="par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609FCD79-29B3-4B82-AD9E-AB4A08368D31}" type="sib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7E7EBF04-CA81-4740-8C2B-D601D45D1A4B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gm:t>
    </dgm:pt>
    <dgm:pt modelId="{A8EB599A-D6FA-4BAC-84E1-19532E94BD7E}" type="par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10FD95AE-0EE9-4839-BB86-724DCC23B87C}" type="sib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E32FD52D-E615-4128-8911-95FCBBF06FA7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gm:t>
    </dgm:pt>
    <dgm:pt modelId="{A8D75816-EE37-45FF-B7EC-760690631664}" type="par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1AF5CF6-DC07-4539-8321-0D33918ED2E8}" type="sib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CE565E0E-5720-44FA-99B0-8FB2481AC093}" type="pres">
      <dgm:prSet presAssocID="{F00901D1-37E0-489D-BC05-5488087C6DE7}" presName="textNode" presStyleLbl="node1" presStyleIdx="0" presStyleCnt="5" custAng="10800000">
        <dgm:presLayoutVars>
          <dgm:bulletEnabled val="1"/>
        </dgm:presLayoutVars>
      </dgm:prSet>
      <dgm:spPr/>
    </dgm:pt>
    <dgm:pt modelId="{3DD0D335-0D42-4728-BD74-2642EC6E10A5}" type="pres">
      <dgm:prSet presAssocID="{B145E7F7-9A41-4263-AE3A-DB0C4740980C}" presName="sibTrans" presStyleCnt="0"/>
      <dgm:spPr/>
    </dgm:pt>
    <dgm:pt modelId="{17B236CA-300D-4164-8331-BFB24839BA75}" type="pres">
      <dgm:prSet presAssocID="{DE42E42E-470C-451E-ADA5-207F96720D4C}" presName="textNode" presStyleLbl="node1" presStyleIdx="1" presStyleCnt="5" custAng="10800000">
        <dgm:presLayoutVars>
          <dgm:bulletEnabled val="1"/>
        </dgm:presLayoutVars>
      </dgm:prSet>
      <dgm:spPr/>
    </dgm:pt>
    <dgm:pt modelId="{B9152F1E-F962-4A0D-AC6C-B86CCAA52677}" type="pres">
      <dgm:prSet presAssocID="{16DA54F1-E451-460E-AF7A-7702DB8C12AF}" presName="sibTrans" presStyleCnt="0"/>
      <dgm:spPr/>
    </dgm:pt>
    <dgm:pt modelId="{AD99A111-C95B-496E-88CC-D13EFC4BC625}" type="pres">
      <dgm:prSet presAssocID="{AA04BFB7-22FE-450D-B6C9-7EB14F2F205F}" presName="textNode" presStyleLbl="node1" presStyleIdx="2" presStyleCnt="5" custAng="10800000">
        <dgm:presLayoutVars>
          <dgm:bulletEnabled val="1"/>
        </dgm:presLayoutVars>
      </dgm:prSet>
      <dgm:spPr/>
    </dgm:pt>
    <dgm:pt modelId="{5C235B63-A818-4C9D-998C-4C3600278DBF}" type="pres">
      <dgm:prSet presAssocID="{609FCD79-29B3-4B82-AD9E-AB4A08368D31}" presName="sibTrans" presStyleCnt="0"/>
      <dgm:spPr/>
    </dgm:pt>
    <dgm:pt modelId="{621D1345-7595-4CFC-AEDE-A31663E7F5D7}" type="pres">
      <dgm:prSet presAssocID="{7E7EBF04-CA81-4740-8C2B-D601D45D1A4B}" presName="textNode" presStyleLbl="node1" presStyleIdx="3" presStyleCnt="5" custAng="10800000">
        <dgm:presLayoutVars>
          <dgm:bulletEnabled val="1"/>
        </dgm:presLayoutVars>
      </dgm:prSet>
      <dgm:spPr/>
    </dgm:pt>
    <dgm:pt modelId="{E5E7F61E-7FEF-4A74-9D94-BCAB98D90086}" type="pres">
      <dgm:prSet presAssocID="{10FD95AE-0EE9-4839-BB86-724DCC23B87C}" presName="sibTrans" presStyleCnt="0"/>
      <dgm:spPr/>
    </dgm:pt>
    <dgm:pt modelId="{BBDE4B49-179E-493A-BF4B-4DECBD208062}" type="pres">
      <dgm:prSet presAssocID="{E32FD52D-E615-4128-8911-95FCBBF06FA7}" presName="textNode" presStyleLbl="node1" presStyleIdx="4" presStyleCnt="5" custAng="10800000">
        <dgm:presLayoutVars>
          <dgm:bulletEnabled val="1"/>
        </dgm:presLayoutVars>
      </dgm:prSet>
      <dgm:spPr/>
    </dgm:pt>
  </dgm:ptLst>
  <dgm:cxnLst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EABA8231-BC34-4587-8C32-A83F3E7C64D7}" type="presOf" srcId="{DE42E42E-470C-451E-ADA5-207F96720D4C}" destId="{17B236CA-300D-4164-8331-BFB24839BA75}" srcOrd="0" destOrd="0" presId="urn:microsoft.com/office/officeart/2005/8/layout/hProcess9"/>
    <dgm:cxn modelId="{DD4C3B45-5FD2-46CC-ADF7-1FC5486FAEAB}" type="presOf" srcId="{F00901D1-37E0-489D-BC05-5488087C6DE7}" destId="{CE565E0E-5720-44FA-99B0-8FB2481AC093}" srcOrd="0" destOrd="0" presId="urn:microsoft.com/office/officeart/2005/8/layout/hProcess9"/>
    <dgm:cxn modelId="{ECB3E45A-BFED-4163-9103-C6B0900E087F}" type="presOf" srcId="{E32FD52D-E615-4128-8911-95FCBBF06FA7}" destId="{BBDE4B49-179E-493A-BF4B-4DECBD208062}" srcOrd="0" destOrd="0" presId="urn:microsoft.com/office/officeart/2005/8/layout/hProcess9"/>
    <dgm:cxn modelId="{A5010586-7A0C-4D1F-956B-7DAC92287009}" srcId="{F85948F1-F6C0-4529-9838-CCB5F472D219}" destId="{DE42E42E-470C-451E-ADA5-207F96720D4C}" srcOrd="1" destOrd="0" parTransId="{4BC0E46E-DD71-41A9-97A9-E53218F5A783}" sibTransId="{16DA54F1-E451-460E-AF7A-7702DB8C12AF}"/>
    <dgm:cxn modelId="{2EA89794-71CF-4412-BD03-C6DB94DACE9B}" type="presOf" srcId="{AA04BFB7-22FE-450D-B6C9-7EB14F2F205F}" destId="{AD99A111-C95B-496E-88CC-D13EFC4BC625}" srcOrd="0" destOrd="0" presId="urn:microsoft.com/office/officeart/2005/8/layout/hProcess9"/>
    <dgm:cxn modelId="{A28191BA-F722-4F0E-B2BF-75B70A188254}" srcId="{F85948F1-F6C0-4529-9838-CCB5F472D219}" destId="{F00901D1-37E0-489D-BC05-5488087C6DE7}" srcOrd="0" destOrd="0" parTransId="{6E90B9D7-D97A-4E46-AA1C-133DA61D37CB}" sibTransId="{B145E7F7-9A41-4263-AE3A-DB0C4740980C}"/>
    <dgm:cxn modelId="{342E1CC6-51AE-4B2B-B75A-835B3CB1A171}" type="presOf" srcId="{7E7EBF04-CA81-4740-8C2B-D601D45D1A4B}" destId="{621D1345-7595-4CFC-AEDE-A31663E7F5D7}" srcOrd="0" destOrd="0" presId="urn:microsoft.com/office/officeart/2005/8/layout/hProcess9"/>
    <dgm:cxn modelId="{C55C09DA-7F7A-4EF9-871F-29DE462A4985}" srcId="{F85948F1-F6C0-4529-9838-CCB5F472D219}" destId="{E32FD52D-E615-4128-8911-95FCBBF06FA7}" srcOrd="4" destOrd="0" parTransId="{A8D75816-EE37-45FF-B7EC-760690631664}" sibTransId="{71AF5CF6-DC07-4539-8321-0D33918ED2E8}"/>
    <dgm:cxn modelId="{6DC200F0-9AE1-4ED2-BA94-517BBAD1B051}" srcId="{F85948F1-F6C0-4529-9838-CCB5F472D219}" destId="{AA04BFB7-22FE-450D-B6C9-7EB14F2F205F}" srcOrd="2" destOrd="0" parTransId="{CDC454C5-5593-4017-B79C-45EE069689DD}" sibTransId="{609FCD79-29B3-4B82-AD9E-AB4A08368D31}"/>
    <dgm:cxn modelId="{2C76B8FA-0970-428C-95EE-CAA67DB00D6F}" srcId="{F85948F1-F6C0-4529-9838-CCB5F472D219}" destId="{7E7EBF04-CA81-4740-8C2B-D601D45D1A4B}" srcOrd="3" destOrd="0" parTransId="{A8EB599A-D6FA-4BAC-84E1-19532E94BD7E}" sibTransId="{10FD95AE-0EE9-4839-BB86-724DCC23B87C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5D6D891A-AA03-41CF-B27A-CF1E99DE96EC}" type="presParOf" srcId="{6B5ADCC1-03DE-417B-A194-86019FEF7CB7}" destId="{CE565E0E-5720-44FA-99B0-8FB2481AC093}" srcOrd="0" destOrd="0" presId="urn:microsoft.com/office/officeart/2005/8/layout/hProcess9"/>
    <dgm:cxn modelId="{99561628-0E86-470E-BCAF-56394A8670B0}" type="presParOf" srcId="{6B5ADCC1-03DE-417B-A194-86019FEF7CB7}" destId="{3DD0D335-0D42-4728-BD74-2642EC6E10A5}" srcOrd="1" destOrd="0" presId="urn:microsoft.com/office/officeart/2005/8/layout/hProcess9"/>
    <dgm:cxn modelId="{33303D07-2536-4766-A805-71C380D60D2A}" type="presParOf" srcId="{6B5ADCC1-03DE-417B-A194-86019FEF7CB7}" destId="{17B236CA-300D-4164-8331-BFB24839BA75}" srcOrd="2" destOrd="0" presId="urn:microsoft.com/office/officeart/2005/8/layout/hProcess9"/>
    <dgm:cxn modelId="{7ABAD528-983E-4E57-8317-A07291BFB177}" type="presParOf" srcId="{6B5ADCC1-03DE-417B-A194-86019FEF7CB7}" destId="{B9152F1E-F962-4A0D-AC6C-B86CCAA52677}" srcOrd="3" destOrd="0" presId="urn:microsoft.com/office/officeart/2005/8/layout/hProcess9"/>
    <dgm:cxn modelId="{EFFEDDE1-785A-4353-A8F8-2E5C600455CA}" type="presParOf" srcId="{6B5ADCC1-03DE-417B-A194-86019FEF7CB7}" destId="{AD99A111-C95B-496E-88CC-D13EFC4BC625}" srcOrd="4" destOrd="0" presId="urn:microsoft.com/office/officeart/2005/8/layout/hProcess9"/>
    <dgm:cxn modelId="{CCB67660-EEEB-4DEC-8FF6-A09DA8F76812}" type="presParOf" srcId="{6B5ADCC1-03DE-417B-A194-86019FEF7CB7}" destId="{5C235B63-A818-4C9D-998C-4C3600278DBF}" srcOrd="5" destOrd="0" presId="urn:microsoft.com/office/officeart/2005/8/layout/hProcess9"/>
    <dgm:cxn modelId="{47DE387A-0984-449D-B207-CD9C07A31D4E}" type="presParOf" srcId="{6B5ADCC1-03DE-417B-A194-86019FEF7CB7}" destId="{621D1345-7595-4CFC-AEDE-A31663E7F5D7}" srcOrd="6" destOrd="0" presId="urn:microsoft.com/office/officeart/2005/8/layout/hProcess9"/>
    <dgm:cxn modelId="{FA3247DD-18D1-4499-83A5-48DDFDCA73AB}" type="presParOf" srcId="{6B5ADCC1-03DE-417B-A194-86019FEF7CB7}" destId="{E5E7F61E-7FEF-4A74-9D94-BCAB98D90086}" srcOrd="7" destOrd="0" presId="urn:microsoft.com/office/officeart/2005/8/layout/hProcess9"/>
    <dgm:cxn modelId="{D9D192EE-6D6B-4491-A959-E3D3BE23517B}" type="presParOf" srcId="{6B5ADCC1-03DE-417B-A194-86019FEF7CB7}" destId="{BBDE4B49-179E-493A-BF4B-4DECBD208062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>
            <a:alpha val="3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bg1"/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F00901D1-37E0-489D-BC05-5488087C6DE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dirty="0"/>
        </a:p>
      </dgm:t>
    </dgm:pt>
    <dgm:pt modelId="{B145E7F7-9A41-4263-AE3A-DB0C4740980C}" type="sib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6E90B9D7-D97A-4E46-AA1C-133DA61D37CB}" type="par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DE42E42E-470C-451E-ADA5-207F96720D4C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dirty="0">
            <a:latin typeface="Calibri" panose="020F0502020204030204" pitchFamily="34" charset="0"/>
            <a:cs typeface="B Nazanin" panose="00000400000000000000" pitchFamily="2" charset="-78"/>
          </a:endParaRPr>
        </a:p>
      </dgm:t>
    </dgm:pt>
    <dgm:pt modelId="{4BC0E46E-DD71-41A9-97A9-E53218F5A783}" type="par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16DA54F1-E451-460E-AF7A-7702DB8C12AF}" type="sib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AA04BFB7-22FE-450D-B6C9-7EB14F2F205F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gm:t>
    </dgm:pt>
    <dgm:pt modelId="{CDC454C5-5593-4017-B79C-45EE069689DD}" type="par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609FCD79-29B3-4B82-AD9E-AB4A08368D31}" type="sib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7E7EBF04-CA81-4740-8C2B-D601D45D1A4B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gm:t>
    </dgm:pt>
    <dgm:pt modelId="{A8EB599A-D6FA-4BAC-84E1-19532E94BD7E}" type="par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10FD95AE-0EE9-4839-BB86-724DCC23B87C}" type="sib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E32FD52D-E615-4128-8911-95FCBBF06FA7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gm:t>
    </dgm:pt>
    <dgm:pt modelId="{A8D75816-EE37-45FF-B7EC-760690631664}" type="par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1AF5CF6-DC07-4539-8321-0D33918ED2E8}" type="sib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CE565E0E-5720-44FA-99B0-8FB2481AC093}" type="pres">
      <dgm:prSet presAssocID="{F00901D1-37E0-489D-BC05-5488087C6DE7}" presName="textNode" presStyleLbl="node1" presStyleIdx="0" presStyleCnt="5" custAng="10800000">
        <dgm:presLayoutVars>
          <dgm:bulletEnabled val="1"/>
        </dgm:presLayoutVars>
      </dgm:prSet>
      <dgm:spPr/>
    </dgm:pt>
    <dgm:pt modelId="{3DD0D335-0D42-4728-BD74-2642EC6E10A5}" type="pres">
      <dgm:prSet presAssocID="{B145E7F7-9A41-4263-AE3A-DB0C4740980C}" presName="sibTrans" presStyleCnt="0"/>
      <dgm:spPr/>
    </dgm:pt>
    <dgm:pt modelId="{17B236CA-300D-4164-8331-BFB24839BA75}" type="pres">
      <dgm:prSet presAssocID="{DE42E42E-470C-451E-ADA5-207F96720D4C}" presName="textNode" presStyleLbl="node1" presStyleIdx="1" presStyleCnt="5" custAng="10800000">
        <dgm:presLayoutVars>
          <dgm:bulletEnabled val="1"/>
        </dgm:presLayoutVars>
      </dgm:prSet>
      <dgm:spPr/>
    </dgm:pt>
    <dgm:pt modelId="{B9152F1E-F962-4A0D-AC6C-B86CCAA52677}" type="pres">
      <dgm:prSet presAssocID="{16DA54F1-E451-460E-AF7A-7702DB8C12AF}" presName="sibTrans" presStyleCnt="0"/>
      <dgm:spPr/>
    </dgm:pt>
    <dgm:pt modelId="{AD99A111-C95B-496E-88CC-D13EFC4BC625}" type="pres">
      <dgm:prSet presAssocID="{AA04BFB7-22FE-450D-B6C9-7EB14F2F205F}" presName="textNode" presStyleLbl="node1" presStyleIdx="2" presStyleCnt="5" custAng="10800000">
        <dgm:presLayoutVars>
          <dgm:bulletEnabled val="1"/>
        </dgm:presLayoutVars>
      </dgm:prSet>
      <dgm:spPr/>
    </dgm:pt>
    <dgm:pt modelId="{5C235B63-A818-4C9D-998C-4C3600278DBF}" type="pres">
      <dgm:prSet presAssocID="{609FCD79-29B3-4B82-AD9E-AB4A08368D31}" presName="sibTrans" presStyleCnt="0"/>
      <dgm:spPr/>
    </dgm:pt>
    <dgm:pt modelId="{621D1345-7595-4CFC-AEDE-A31663E7F5D7}" type="pres">
      <dgm:prSet presAssocID="{7E7EBF04-CA81-4740-8C2B-D601D45D1A4B}" presName="textNode" presStyleLbl="node1" presStyleIdx="3" presStyleCnt="5" custAng="10800000">
        <dgm:presLayoutVars>
          <dgm:bulletEnabled val="1"/>
        </dgm:presLayoutVars>
      </dgm:prSet>
      <dgm:spPr/>
    </dgm:pt>
    <dgm:pt modelId="{E5E7F61E-7FEF-4A74-9D94-BCAB98D90086}" type="pres">
      <dgm:prSet presAssocID="{10FD95AE-0EE9-4839-BB86-724DCC23B87C}" presName="sibTrans" presStyleCnt="0"/>
      <dgm:spPr/>
    </dgm:pt>
    <dgm:pt modelId="{BBDE4B49-179E-493A-BF4B-4DECBD208062}" type="pres">
      <dgm:prSet presAssocID="{E32FD52D-E615-4128-8911-95FCBBF06FA7}" presName="textNode" presStyleLbl="node1" presStyleIdx="4" presStyleCnt="5" custAng="10800000">
        <dgm:presLayoutVars>
          <dgm:bulletEnabled val="1"/>
        </dgm:presLayoutVars>
      </dgm:prSet>
      <dgm:spPr/>
    </dgm:pt>
  </dgm:ptLst>
  <dgm:cxnLst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EABA8231-BC34-4587-8C32-A83F3E7C64D7}" type="presOf" srcId="{DE42E42E-470C-451E-ADA5-207F96720D4C}" destId="{17B236CA-300D-4164-8331-BFB24839BA75}" srcOrd="0" destOrd="0" presId="urn:microsoft.com/office/officeart/2005/8/layout/hProcess9"/>
    <dgm:cxn modelId="{DD4C3B45-5FD2-46CC-ADF7-1FC5486FAEAB}" type="presOf" srcId="{F00901D1-37E0-489D-BC05-5488087C6DE7}" destId="{CE565E0E-5720-44FA-99B0-8FB2481AC093}" srcOrd="0" destOrd="0" presId="urn:microsoft.com/office/officeart/2005/8/layout/hProcess9"/>
    <dgm:cxn modelId="{ECB3E45A-BFED-4163-9103-C6B0900E087F}" type="presOf" srcId="{E32FD52D-E615-4128-8911-95FCBBF06FA7}" destId="{BBDE4B49-179E-493A-BF4B-4DECBD208062}" srcOrd="0" destOrd="0" presId="urn:microsoft.com/office/officeart/2005/8/layout/hProcess9"/>
    <dgm:cxn modelId="{A5010586-7A0C-4D1F-956B-7DAC92287009}" srcId="{F85948F1-F6C0-4529-9838-CCB5F472D219}" destId="{DE42E42E-470C-451E-ADA5-207F96720D4C}" srcOrd="1" destOrd="0" parTransId="{4BC0E46E-DD71-41A9-97A9-E53218F5A783}" sibTransId="{16DA54F1-E451-460E-AF7A-7702DB8C12AF}"/>
    <dgm:cxn modelId="{2EA89794-71CF-4412-BD03-C6DB94DACE9B}" type="presOf" srcId="{AA04BFB7-22FE-450D-B6C9-7EB14F2F205F}" destId="{AD99A111-C95B-496E-88CC-D13EFC4BC625}" srcOrd="0" destOrd="0" presId="urn:microsoft.com/office/officeart/2005/8/layout/hProcess9"/>
    <dgm:cxn modelId="{A28191BA-F722-4F0E-B2BF-75B70A188254}" srcId="{F85948F1-F6C0-4529-9838-CCB5F472D219}" destId="{F00901D1-37E0-489D-BC05-5488087C6DE7}" srcOrd="0" destOrd="0" parTransId="{6E90B9D7-D97A-4E46-AA1C-133DA61D37CB}" sibTransId="{B145E7F7-9A41-4263-AE3A-DB0C4740980C}"/>
    <dgm:cxn modelId="{342E1CC6-51AE-4B2B-B75A-835B3CB1A171}" type="presOf" srcId="{7E7EBF04-CA81-4740-8C2B-D601D45D1A4B}" destId="{621D1345-7595-4CFC-AEDE-A31663E7F5D7}" srcOrd="0" destOrd="0" presId="urn:microsoft.com/office/officeart/2005/8/layout/hProcess9"/>
    <dgm:cxn modelId="{C55C09DA-7F7A-4EF9-871F-29DE462A4985}" srcId="{F85948F1-F6C0-4529-9838-CCB5F472D219}" destId="{E32FD52D-E615-4128-8911-95FCBBF06FA7}" srcOrd="4" destOrd="0" parTransId="{A8D75816-EE37-45FF-B7EC-760690631664}" sibTransId="{71AF5CF6-DC07-4539-8321-0D33918ED2E8}"/>
    <dgm:cxn modelId="{6DC200F0-9AE1-4ED2-BA94-517BBAD1B051}" srcId="{F85948F1-F6C0-4529-9838-CCB5F472D219}" destId="{AA04BFB7-22FE-450D-B6C9-7EB14F2F205F}" srcOrd="2" destOrd="0" parTransId="{CDC454C5-5593-4017-B79C-45EE069689DD}" sibTransId="{609FCD79-29B3-4B82-AD9E-AB4A08368D31}"/>
    <dgm:cxn modelId="{2C76B8FA-0970-428C-95EE-CAA67DB00D6F}" srcId="{F85948F1-F6C0-4529-9838-CCB5F472D219}" destId="{7E7EBF04-CA81-4740-8C2B-D601D45D1A4B}" srcOrd="3" destOrd="0" parTransId="{A8EB599A-D6FA-4BAC-84E1-19532E94BD7E}" sibTransId="{10FD95AE-0EE9-4839-BB86-724DCC23B87C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5D6D891A-AA03-41CF-B27A-CF1E99DE96EC}" type="presParOf" srcId="{6B5ADCC1-03DE-417B-A194-86019FEF7CB7}" destId="{CE565E0E-5720-44FA-99B0-8FB2481AC093}" srcOrd="0" destOrd="0" presId="urn:microsoft.com/office/officeart/2005/8/layout/hProcess9"/>
    <dgm:cxn modelId="{99561628-0E86-470E-BCAF-56394A8670B0}" type="presParOf" srcId="{6B5ADCC1-03DE-417B-A194-86019FEF7CB7}" destId="{3DD0D335-0D42-4728-BD74-2642EC6E10A5}" srcOrd="1" destOrd="0" presId="urn:microsoft.com/office/officeart/2005/8/layout/hProcess9"/>
    <dgm:cxn modelId="{33303D07-2536-4766-A805-71C380D60D2A}" type="presParOf" srcId="{6B5ADCC1-03DE-417B-A194-86019FEF7CB7}" destId="{17B236CA-300D-4164-8331-BFB24839BA75}" srcOrd="2" destOrd="0" presId="urn:microsoft.com/office/officeart/2005/8/layout/hProcess9"/>
    <dgm:cxn modelId="{7ABAD528-983E-4E57-8317-A07291BFB177}" type="presParOf" srcId="{6B5ADCC1-03DE-417B-A194-86019FEF7CB7}" destId="{B9152F1E-F962-4A0D-AC6C-B86CCAA52677}" srcOrd="3" destOrd="0" presId="urn:microsoft.com/office/officeart/2005/8/layout/hProcess9"/>
    <dgm:cxn modelId="{EFFEDDE1-785A-4353-A8F8-2E5C600455CA}" type="presParOf" srcId="{6B5ADCC1-03DE-417B-A194-86019FEF7CB7}" destId="{AD99A111-C95B-496E-88CC-D13EFC4BC625}" srcOrd="4" destOrd="0" presId="urn:microsoft.com/office/officeart/2005/8/layout/hProcess9"/>
    <dgm:cxn modelId="{CCB67660-EEEB-4DEC-8FF6-A09DA8F76812}" type="presParOf" srcId="{6B5ADCC1-03DE-417B-A194-86019FEF7CB7}" destId="{5C235B63-A818-4C9D-998C-4C3600278DBF}" srcOrd="5" destOrd="0" presId="urn:microsoft.com/office/officeart/2005/8/layout/hProcess9"/>
    <dgm:cxn modelId="{47DE387A-0984-449D-B207-CD9C07A31D4E}" type="presParOf" srcId="{6B5ADCC1-03DE-417B-A194-86019FEF7CB7}" destId="{621D1345-7595-4CFC-AEDE-A31663E7F5D7}" srcOrd="6" destOrd="0" presId="urn:microsoft.com/office/officeart/2005/8/layout/hProcess9"/>
    <dgm:cxn modelId="{FA3247DD-18D1-4499-83A5-48DDFDCA73AB}" type="presParOf" srcId="{6B5ADCC1-03DE-417B-A194-86019FEF7CB7}" destId="{E5E7F61E-7FEF-4A74-9D94-BCAB98D90086}" srcOrd="7" destOrd="0" presId="urn:microsoft.com/office/officeart/2005/8/layout/hProcess9"/>
    <dgm:cxn modelId="{D9D192EE-6D6B-4491-A959-E3D3BE23517B}" type="presParOf" srcId="{6B5ADCC1-03DE-417B-A194-86019FEF7CB7}" destId="{BBDE4B49-179E-493A-BF4B-4DECBD208062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>
            <a:alpha val="3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bg1"/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F00901D1-37E0-489D-BC05-5488087C6DE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dirty="0"/>
        </a:p>
      </dgm:t>
    </dgm:pt>
    <dgm:pt modelId="{B145E7F7-9A41-4263-AE3A-DB0C4740980C}" type="sib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6E90B9D7-D97A-4E46-AA1C-133DA61D37CB}" type="par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DE42E42E-470C-451E-ADA5-207F96720D4C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dirty="0">
            <a:latin typeface="Calibri" panose="020F0502020204030204" pitchFamily="34" charset="0"/>
            <a:cs typeface="B Nazanin" panose="00000400000000000000" pitchFamily="2" charset="-78"/>
          </a:endParaRPr>
        </a:p>
      </dgm:t>
    </dgm:pt>
    <dgm:pt modelId="{4BC0E46E-DD71-41A9-97A9-E53218F5A783}" type="par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16DA54F1-E451-460E-AF7A-7702DB8C12AF}" type="sib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AA04BFB7-22FE-450D-B6C9-7EB14F2F205F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gm:t>
    </dgm:pt>
    <dgm:pt modelId="{CDC454C5-5593-4017-B79C-45EE069689DD}" type="par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609FCD79-29B3-4B82-AD9E-AB4A08368D31}" type="sib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7E7EBF04-CA81-4740-8C2B-D601D45D1A4B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gm:t>
    </dgm:pt>
    <dgm:pt modelId="{A8EB599A-D6FA-4BAC-84E1-19532E94BD7E}" type="par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10FD95AE-0EE9-4839-BB86-724DCC23B87C}" type="sib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E32FD52D-E615-4128-8911-95FCBBF06FA7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gm:t>
    </dgm:pt>
    <dgm:pt modelId="{A8D75816-EE37-45FF-B7EC-760690631664}" type="par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1AF5CF6-DC07-4539-8321-0D33918ED2E8}" type="sib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CE565E0E-5720-44FA-99B0-8FB2481AC093}" type="pres">
      <dgm:prSet presAssocID="{F00901D1-37E0-489D-BC05-5488087C6DE7}" presName="textNode" presStyleLbl="node1" presStyleIdx="0" presStyleCnt="5" custAng="10800000">
        <dgm:presLayoutVars>
          <dgm:bulletEnabled val="1"/>
        </dgm:presLayoutVars>
      </dgm:prSet>
      <dgm:spPr/>
    </dgm:pt>
    <dgm:pt modelId="{3DD0D335-0D42-4728-BD74-2642EC6E10A5}" type="pres">
      <dgm:prSet presAssocID="{B145E7F7-9A41-4263-AE3A-DB0C4740980C}" presName="sibTrans" presStyleCnt="0"/>
      <dgm:spPr/>
    </dgm:pt>
    <dgm:pt modelId="{17B236CA-300D-4164-8331-BFB24839BA75}" type="pres">
      <dgm:prSet presAssocID="{DE42E42E-470C-451E-ADA5-207F96720D4C}" presName="textNode" presStyleLbl="node1" presStyleIdx="1" presStyleCnt="5" custAng="10800000">
        <dgm:presLayoutVars>
          <dgm:bulletEnabled val="1"/>
        </dgm:presLayoutVars>
      </dgm:prSet>
      <dgm:spPr/>
    </dgm:pt>
    <dgm:pt modelId="{B9152F1E-F962-4A0D-AC6C-B86CCAA52677}" type="pres">
      <dgm:prSet presAssocID="{16DA54F1-E451-460E-AF7A-7702DB8C12AF}" presName="sibTrans" presStyleCnt="0"/>
      <dgm:spPr/>
    </dgm:pt>
    <dgm:pt modelId="{AD99A111-C95B-496E-88CC-D13EFC4BC625}" type="pres">
      <dgm:prSet presAssocID="{AA04BFB7-22FE-450D-B6C9-7EB14F2F205F}" presName="textNode" presStyleLbl="node1" presStyleIdx="2" presStyleCnt="5" custAng="10800000">
        <dgm:presLayoutVars>
          <dgm:bulletEnabled val="1"/>
        </dgm:presLayoutVars>
      </dgm:prSet>
      <dgm:spPr/>
    </dgm:pt>
    <dgm:pt modelId="{5C235B63-A818-4C9D-998C-4C3600278DBF}" type="pres">
      <dgm:prSet presAssocID="{609FCD79-29B3-4B82-AD9E-AB4A08368D31}" presName="sibTrans" presStyleCnt="0"/>
      <dgm:spPr/>
    </dgm:pt>
    <dgm:pt modelId="{621D1345-7595-4CFC-AEDE-A31663E7F5D7}" type="pres">
      <dgm:prSet presAssocID="{7E7EBF04-CA81-4740-8C2B-D601D45D1A4B}" presName="textNode" presStyleLbl="node1" presStyleIdx="3" presStyleCnt="5" custAng="10800000">
        <dgm:presLayoutVars>
          <dgm:bulletEnabled val="1"/>
        </dgm:presLayoutVars>
      </dgm:prSet>
      <dgm:spPr/>
    </dgm:pt>
    <dgm:pt modelId="{E5E7F61E-7FEF-4A74-9D94-BCAB98D90086}" type="pres">
      <dgm:prSet presAssocID="{10FD95AE-0EE9-4839-BB86-724DCC23B87C}" presName="sibTrans" presStyleCnt="0"/>
      <dgm:spPr/>
    </dgm:pt>
    <dgm:pt modelId="{BBDE4B49-179E-493A-BF4B-4DECBD208062}" type="pres">
      <dgm:prSet presAssocID="{E32FD52D-E615-4128-8911-95FCBBF06FA7}" presName="textNode" presStyleLbl="node1" presStyleIdx="4" presStyleCnt="5" custAng="10800000">
        <dgm:presLayoutVars>
          <dgm:bulletEnabled val="1"/>
        </dgm:presLayoutVars>
      </dgm:prSet>
      <dgm:spPr/>
    </dgm:pt>
  </dgm:ptLst>
  <dgm:cxnLst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EABA8231-BC34-4587-8C32-A83F3E7C64D7}" type="presOf" srcId="{DE42E42E-470C-451E-ADA5-207F96720D4C}" destId="{17B236CA-300D-4164-8331-BFB24839BA75}" srcOrd="0" destOrd="0" presId="urn:microsoft.com/office/officeart/2005/8/layout/hProcess9"/>
    <dgm:cxn modelId="{DD4C3B45-5FD2-46CC-ADF7-1FC5486FAEAB}" type="presOf" srcId="{F00901D1-37E0-489D-BC05-5488087C6DE7}" destId="{CE565E0E-5720-44FA-99B0-8FB2481AC093}" srcOrd="0" destOrd="0" presId="urn:microsoft.com/office/officeart/2005/8/layout/hProcess9"/>
    <dgm:cxn modelId="{ECB3E45A-BFED-4163-9103-C6B0900E087F}" type="presOf" srcId="{E32FD52D-E615-4128-8911-95FCBBF06FA7}" destId="{BBDE4B49-179E-493A-BF4B-4DECBD208062}" srcOrd="0" destOrd="0" presId="urn:microsoft.com/office/officeart/2005/8/layout/hProcess9"/>
    <dgm:cxn modelId="{A5010586-7A0C-4D1F-956B-7DAC92287009}" srcId="{F85948F1-F6C0-4529-9838-CCB5F472D219}" destId="{DE42E42E-470C-451E-ADA5-207F96720D4C}" srcOrd="1" destOrd="0" parTransId="{4BC0E46E-DD71-41A9-97A9-E53218F5A783}" sibTransId="{16DA54F1-E451-460E-AF7A-7702DB8C12AF}"/>
    <dgm:cxn modelId="{2EA89794-71CF-4412-BD03-C6DB94DACE9B}" type="presOf" srcId="{AA04BFB7-22FE-450D-B6C9-7EB14F2F205F}" destId="{AD99A111-C95B-496E-88CC-D13EFC4BC625}" srcOrd="0" destOrd="0" presId="urn:microsoft.com/office/officeart/2005/8/layout/hProcess9"/>
    <dgm:cxn modelId="{A28191BA-F722-4F0E-B2BF-75B70A188254}" srcId="{F85948F1-F6C0-4529-9838-CCB5F472D219}" destId="{F00901D1-37E0-489D-BC05-5488087C6DE7}" srcOrd="0" destOrd="0" parTransId="{6E90B9D7-D97A-4E46-AA1C-133DA61D37CB}" sibTransId="{B145E7F7-9A41-4263-AE3A-DB0C4740980C}"/>
    <dgm:cxn modelId="{342E1CC6-51AE-4B2B-B75A-835B3CB1A171}" type="presOf" srcId="{7E7EBF04-CA81-4740-8C2B-D601D45D1A4B}" destId="{621D1345-7595-4CFC-AEDE-A31663E7F5D7}" srcOrd="0" destOrd="0" presId="urn:microsoft.com/office/officeart/2005/8/layout/hProcess9"/>
    <dgm:cxn modelId="{C55C09DA-7F7A-4EF9-871F-29DE462A4985}" srcId="{F85948F1-F6C0-4529-9838-CCB5F472D219}" destId="{E32FD52D-E615-4128-8911-95FCBBF06FA7}" srcOrd="4" destOrd="0" parTransId="{A8D75816-EE37-45FF-B7EC-760690631664}" sibTransId="{71AF5CF6-DC07-4539-8321-0D33918ED2E8}"/>
    <dgm:cxn modelId="{6DC200F0-9AE1-4ED2-BA94-517BBAD1B051}" srcId="{F85948F1-F6C0-4529-9838-CCB5F472D219}" destId="{AA04BFB7-22FE-450D-B6C9-7EB14F2F205F}" srcOrd="2" destOrd="0" parTransId="{CDC454C5-5593-4017-B79C-45EE069689DD}" sibTransId="{609FCD79-29B3-4B82-AD9E-AB4A08368D31}"/>
    <dgm:cxn modelId="{2C76B8FA-0970-428C-95EE-CAA67DB00D6F}" srcId="{F85948F1-F6C0-4529-9838-CCB5F472D219}" destId="{7E7EBF04-CA81-4740-8C2B-D601D45D1A4B}" srcOrd="3" destOrd="0" parTransId="{A8EB599A-D6FA-4BAC-84E1-19532E94BD7E}" sibTransId="{10FD95AE-0EE9-4839-BB86-724DCC23B87C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5D6D891A-AA03-41CF-B27A-CF1E99DE96EC}" type="presParOf" srcId="{6B5ADCC1-03DE-417B-A194-86019FEF7CB7}" destId="{CE565E0E-5720-44FA-99B0-8FB2481AC093}" srcOrd="0" destOrd="0" presId="urn:microsoft.com/office/officeart/2005/8/layout/hProcess9"/>
    <dgm:cxn modelId="{99561628-0E86-470E-BCAF-56394A8670B0}" type="presParOf" srcId="{6B5ADCC1-03DE-417B-A194-86019FEF7CB7}" destId="{3DD0D335-0D42-4728-BD74-2642EC6E10A5}" srcOrd="1" destOrd="0" presId="urn:microsoft.com/office/officeart/2005/8/layout/hProcess9"/>
    <dgm:cxn modelId="{33303D07-2536-4766-A805-71C380D60D2A}" type="presParOf" srcId="{6B5ADCC1-03DE-417B-A194-86019FEF7CB7}" destId="{17B236CA-300D-4164-8331-BFB24839BA75}" srcOrd="2" destOrd="0" presId="urn:microsoft.com/office/officeart/2005/8/layout/hProcess9"/>
    <dgm:cxn modelId="{7ABAD528-983E-4E57-8317-A07291BFB177}" type="presParOf" srcId="{6B5ADCC1-03DE-417B-A194-86019FEF7CB7}" destId="{B9152F1E-F962-4A0D-AC6C-B86CCAA52677}" srcOrd="3" destOrd="0" presId="urn:microsoft.com/office/officeart/2005/8/layout/hProcess9"/>
    <dgm:cxn modelId="{EFFEDDE1-785A-4353-A8F8-2E5C600455CA}" type="presParOf" srcId="{6B5ADCC1-03DE-417B-A194-86019FEF7CB7}" destId="{AD99A111-C95B-496E-88CC-D13EFC4BC625}" srcOrd="4" destOrd="0" presId="urn:microsoft.com/office/officeart/2005/8/layout/hProcess9"/>
    <dgm:cxn modelId="{CCB67660-EEEB-4DEC-8FF6-A09DA8F76812}" type="presParOf" srcId="{6B5ADCC1-03DE-417B-A194-86019FEF7CB7}" destId="{5C235B63-A818-4C9D-998C-4C3600278DBF}" srcOrd="5" destOrd="0" presId="urn:microsoft.com/office/officeart/2005/8/layout/hProcess9"/>
    <dgm:cxn modelId="{47DE387A-0984-449D-B207-CD9C07A31D4E}" type="presParOf" srcId="{6B5ADCC1-03DE-417B-A194-86019FEF7CB7}" destId="{621D1345-7595-4CFC-AEDE-A31663E7F5D7}" srcOrd="6" destOrd="0" presId="urn:microsoft.com/office/officeart/2005/8/layout/hProcess9"/>
    <dgm:cxn modelId="{FA3247DD-18D1-4499-83A5-48DDFDCA73AB}" type="presParOf" srcId="{6B5ADCC1-03DE-417B-A194-86019FEF7CB7}" destId="{E5E7F61E-7FEF-4A74-9D94-BCAB98D90086}" srcOrd="7" destOrd="0" presId="urn:microsoft.com/office/officeart/2005/8/layout/hProcess9"/>
    <dgm:cxn modelId="{D9D192EE-6D6B-4491-A959-E3D3BE23517B}" type="presParOf" srcId="{6B5ADCC1-03DE-417B-A194-86019FEF7CB7}" destId="{BBDE4B49-179E-493A-BF4B-4DECBD208062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>
            <a:alpha val="3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bg1"/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F3CC5FC6-2CBB-4753-A46A-839FF25B9857}">
      <dgm:prSet phldrT="[Text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هزینه و فضا</a:t>
          </a:r>
          <a:endParaRPr lang="fa-IR" sz="2400" b="1" dirty="0"/>
        </a:p>
      </dgm:t>
    </dgm:pt>
    <dgm:pt modelId="{8081E62B-2AC4-4439-909D-9627CF50E449}" type="sibTrans" cxnId="{8E62B63E-B17B-4695-B593-2273391B257E}">
      <dgm:prSet/>
      <dgm:spPr/>
      <dgm:t>
        <a:bodyPr/>
        <a:lstStyle/>
        <a:p>
          <a:pPr rtl="1"/>
          <a:endParaRPr lang="fa-IR" sz="2400" b="1"/>
        </a:p>
      </dgm:t>
    </dgm:pt>
    <dgm:pt modelId="{2FE99AA0-3E57-418F-A0C0-4D015CE5A2E5}" type="parTrans" cxnId="{8E62B63E-B17B-4695-B593-2273391B257E}">
      <dgm:prSet/>
      <dgm:spPr/>
      <dgm:t>
        <a:bodyPr/>
        <a:lstStyle/>
        <a:p>
          <a:pPr rtl="1"/>
          <a:endParaRPr lang="fa-IR" sz="2400" b="1"/>
        </a:p>
      </dgm:t>
    </dgm:pt>
    <dgm:pt modelId="{A4489239-FA03-4180-A002-06BAE76F366D}">
      <dgm:prSet phldrT="[Text]" custT="1"/>
      <dgm:spPr>
        <a:solidFill>
          <a:srgbClr val="C00000">
            <a:alpha val="20000"/>
          </a:srgbClr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مدیریت اسناد</a:t>
          </a:r>
          <a:endParaRPr lang="fa-IR" sz="2400" b="1" dirty="0"/>
        </a:p>
      </dgm:t>
    </dgm:pt>
    <dgm:pt modelId="{733F7FF4-23B1-46C8-805D-A371875D2C26}" type="parTrans" cxnId="{BAFF9A90-9E3C-421D-A5AC-F88A311C0085}">
      <dgm:prSet/>
      <dgm:spPr/>
      <dgm:t>
        <a:bodyPr/>
        <a:lstStyle/>
        <a:p>
          <a:pPr rtl="1"/>
          <a:endParaRPr lang="fa-IR" sz="2400" b="1"/>
        </a:p>
      </dgm:t>
    </dgm:pt>
    <dgm:pt modelId="{FCD6C2AB-7816-41C5-B822-3F2CCD29728B}" type="sibTrans" cxnId="{BAFF9A90-9E3C-421D-A5AC-F88A311C0085}">
      <dgm:prSet/>
      <dgm:spPr/>
      <dgm:t>
        <a:bodyPr/>
        <a:lstStyle/>
        <a:p>
          <a:pPr rtl="1"/>
          <a:endParaRPr lang="fa-IR" sz="2400" b="1"/>
        </a:p>
      </dgm:t>
    </dgm:pt>
    <dgm:pt modelId="{A011592A-7FA0-4C16-A38C-A319DAF7643F}">
      <dgm:prSet phldrT="[Text]" custT="1"/>
      <dgm:spPr>
        <a:solidFill>
          <a:srgbClr val="C00000">
            <a:alpha val="20000"/>
          </a:srgbClr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جستجو</a:t>
          </a:r>
          <a:endParaRPr lang="fa-IR" sz="2400" b="1" dirty="0"/>
        </a:p>
      </dgm:t>
    </dgm:pt>
    <dgm:pt modelId="{AA1FC595-C547-4F91-A2FB-23E0163CDD05}" type="parTrans" cxnId="{B2410B8A-3092-41C8-BD6B-75A2B4864013}">
      <dgm:prSet/>
      <dgm:spPr/>
      <dgm:t>
        <a:bodyPr/>
        <a:lstStyle/>
        <a:p>
          <a:pPr rtl="1"/>
          <a:endParaRPr lang="fa-IR" sz="2400" b="1"/>
        </a:p>
      </dgm:t>
    </dgm:pt>
    <dgm:pt modelId="{24736DBE-946D-461C-9B54-B1A73CBF087D}" type="sibTrans" cxnId="{B2410B8A-3092-41C8-BD6B-75A2B4864013}">
      <dgm:prSet/>
      <dgm:spPr/>
      <dgm:t>
        <a:bodyPr/>
        <a:lstStyle/>
        <a:p>
          <a:pPr rtl="1"/>
          <a:endParaRPr lang="fa-IR" sz="2400" b="1"/>
        </a:p>
      </dgm:t>
    </dgm:pt>
    <dgm:pt modelId="{F9B94BCA-CCEF-4CEE-9978-FBFA281E02C9}">
      <dgm:prSet phldrT="[Text]" custT="1"/>
      <dgm:spPr>
        <a:solidFill>
          <a:srgbClr val="C00000">
            <a:alpha val="20000"/>
          </a:srgbClr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همکاری</a:t>
          </a:r>
          <a:endParaRPr lang="fa-IR" sz="2400" b="1" dirty="0"/>
        </a:p>
      </dgm:t>
    </dgm:pt>
    <dgm:pt modelId="{0DB2F1D0-1BA5-4783-AF59-38EDEDA548F4}" type="parTrans" cxnId="{C7A08826-F4F2-4446-A0B6-C51D88932519}">
      <dgm:prSet/>
      <dgm:spPr/>
      <dgm:t>
        <a:bodyPr/>
        <a:lstStyle/>
        <a:p>
          <a:pPr rtl="1"/>
          <a:endParaRPr lang="fa-IR" sz="2400"/>
        </a:p>
      </dgm:t>
    </dgm:pt>
    <dgm:pt modelId="{FD96698D-C83C-48FF-A088-0BFEA15528DC}" type="sibTrans" cxnId="{C7A08826-F4F2-4446-A0B6-C51D88932519}">
      <dgm:prSet/>
      <dgm:spPr/>
      <dgm:t>
        <a:bodyPr/>
        <a:lstStyle/>
        <a:p>
          <a:pPr rtl="1"/>
          <a:endParaRPr lang="fa-IR" sz="2400"/>
        </a:p>
      </dgm:t>
    </dgm:pt>
    <dgm:pt modelId="{F00901D1-37E0-489D-BC05-5488087C6DE7}">
      <dgm:prSet phldrT="[Text]" custT="1"/>
      <dgm:spPr>
        <a:solidFill>
          <a:srgbClr val="C00000">
            <a:alpha val="20000"/>
          </a:srgbClr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فناوری</a:t>
          </a:r>
          <a:endParaRPr lang="fa-IR" sz="2400" b="1" dirty="0"/>
        </a:p>
      </dgm:t>
    </dgm:pt>
    <dgm:pt modelId="{6E90B9D7-D97A-4E46-AA1C-133DA61D37CB}" type="parTrans" cxnId="{A28191BA-F722-4F0E-B2BF-75B70A188254}">
      <dgm:prSet/>
      <dgm:spPr/>
      <dgm:t>
        <a:bodyPr/>
        <a:lstStyle/>
        <a:p>
          <a:pPr rtl="1"/>
          <a:endParaRPr lang="fa-IR" sz="2400"/>
        </a:p>
      </dgm:t>
    </dgm:pt>
    <dgm:pt modelId="{B145E7F7-9A41-4263-AE3A-DB0C4740980C}" type="sibTrans" cxnId="{A28191BA-F722-4F0E-B2BF-75B70A188254}">
      <dgm:prSet/>
      <dgm:spPr/>
      <dgm:t>
        <a:bodyPr/>
        <a:lstStyle/>
        <a:p>
          <a:pPr rtl="1"/>
          <a:endParaRPr lang="fa-IR" sz="24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rgbClr val="C00000">
            <a:alpha val="50000"/>
          </a:srgbClr>
        </a:solidFill>
        <a:ln>
          <a:solidFill>
            <a:srgbClr val="C00000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DD0895C7-751B-4A23-BFD1-ABDEDED5BEAC}" type="pres">
      <dgm:prSet presAssocID="{F3CC5FC6-2CBB-4753-A46A-839FF25B9857}" presName="textNode" presStyleLbl="node1" presStyleIdx="0" presStyleCnt="5" custAng="10800000">
        <dgm:presLayoutVars>
          <dgm:bulletEnabled val="1"/>
        </dgm:presLayoutVars>
      </dgm:prSet>
      <dgm:spPr/>
    </dgm:pt>
    <dgm:pt modelId="{21739190-0CF6-4021-8C3F-02185D50C42E}" type="pres">
      <dgm:prSet presAssocID="{8081E62B-2AC4-4439-909D-9627CF50E449}" presName="sibTrans" presStyleCnt="0"/>
      <dgm:spPr/>
    </dgm:pt>
    <dgm:pt modelId="{96A64F6D-DD32-4B77-8B67-9A1EFCE8F9A7}" type="pres">
      <dgm:prSet presAssocID="{A4489239-FA03-4180-A002-06BAE76F366D}" presName="textNode" presStyleLbl="node1" presStyleIdx="1" presStyleCnt="5" custAng="10800000">
        <dgm:presLayoutVars>
          <dgm:bulletEnabled val="1"/>
        </dgm:presLayoutVars>
      </dgm:prSet>
      <dgm:spPr/>
    </dgm:pt>
    <dgm:pt modelId="{395D9322-9B11-44CB-A48B-048B3EF7BFF3}" type="pres">
      <dgm:prSet presAssocID="{FCD6C2AB-7816-41C5-B822-3F2CCD29728B}" presName="sibTrans" presStyleCnt="0"/>
      <dgm:spPr/>
    </dgm:pt>
    <dgm:pt modelId="{B10C3CB3-C519-4C92-A122-4AA8C3D53AE9}" type="pres">
      <dgm:prSet presAssocID="{A011592A-7FA0-4C16-A38C-A319DAF7643F}" presName="textNode" presStyleLbl="node1" presStyleIdx="2" presStyleCnt="5" custAng="10800000">
        <dgm:presLayoutVars>
          <dgm:bulletEnabled val="1"/>
        </dgm:presLayoutVars>
      </dgm:prSet>
      <dgm:spPr/>
    </dgm:pt>
    <dgm:pt modelId="{F2C73D34-1DA7-4281-B284-61BDEB1EB047}" type="pres">
      <dgm:prSet presAssocID="{24736DBE-946D-461C-9B54-B1A73CBF087D}" presName="sibTrans" presStyleCnt="0"/>
      <dgm:spPr/>
    </dgm:pt>
    <dgm:pt modelId="{A8A1154E-852A-4757-8D23-C4CF68C1DBBB}" type="pres">
      <dgm:prSet presAssocID="{F9B94BCA-CCEF-4CEE-9978-FBFA281E02C9}" presName="textNode" presStyleLbl="node1" presStyleIdx="3" presStyleCnt="5" custAng="10800000">
        <dgm:presLayoutVars>
          <dgm:bulletEnabled val="1"/>
        </dgm:presLayoutVars>
      </dgm:prSet>
      <dgm:spPr/>
    </dgm:pt>
    <dgm:pt modelId="{03ABE2A1-8084-4782-B31B-10EC3C839160}" type="pres">
      <dgm:prSet presAssocID="{FD96698D-C83C-48FF-A088-0BFEA15528DC}" presName="sibTrans" presStyleCnt="0"/>
      <dgm:spPr/>
    </dgm:pt>
    <dgm:pt modelId="{CE565E0E-5720-44FA-99B0-8FB2481AC093}" type="pres">
      <dgm:prSet presAssocID="{F00901D1-37E0-489D-BC05-5488087C6DE7}" presName="textNode" presStyleLbl="node1" presStyleIdx="4" presStyleCnt="5" custAng="10800000">
        <dgm:presLayoutVars>
          <dgm:bulletEnabled val="1"/>
        </dgm:presLayoutVars>
      </dgm:prSet>
      <dgm:spPr/>
    </dgm:pt>
  </dgm:ptLst>
  <dgm:cxnLst>
    <dgm:cxn modelId="{C7A08826-F4F2-4446-A0B6-C51D88932519}" srcId="{F85948F1-F6C0-4529-9838-CCB5F472D219}" destId="{F9B94BCA-CCEF-4CEE-9978-FBFA281E02C9}" srcOrd="3" destOrd="0" parTransId="{0DB2F1D0-1BA5-4783-AF59-38EDEDA548F4}" sibTransId="{FD96698D-C83C-48FF-A088-0BFEA15528DC}"/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8E62B63E-B17B-4695-B593-2273391B257E}" srcId="{F85948F1-F6C0-4529-9838-CCB5F472D219}" destId="{F3CC5FC6-2CBB-4753-A46A-839FF25B9857}" srcOrd="0" destOrd="0" parTransId="{2FE99AA0-3E57-418F-A0C0-4D015CE5A2E5}" sibTransId="{8081E62B-2AC4-4439-909D-9627CF50E449}"/>
    <dgm:cxn modelId="{555BAB43-2642-4539-A523-C838308DA082}" type="presOf" srcId="{A011592A-7FA0-4C16-A38C-A319DAF7643F}" destId="{B10C3CB3-C519-4C92-A122-4AA8C3D53AE9}" srcOrd="0" destOrd="0" presId="urn:microsoft.com/office/officeart/2005/8/layout/hProcess9"/>
    <dgm:cxn modelId="{DD4C3B45-5FD2-46CC-ADF7-1FC5486FAEAB}" type="presOf" srcId="{F00901D1-37E0-489D-BC05-5488087C6DE7}" destId="{CE565E0E-5720-44FA-99B0-8FB2481AC093}" srcOrd="0" destOrd="0" presId="urn:microsoft.com/office/officeart/2005/8/layout/hProcess9"/>
    <dgm:cxn modelId="{B2410B8A-3092-41C8-BD6B-75A2B4864013}" srcId="{F85948F1-F6C0-4529-9838-CCB5F472D219}" destId="{A011592A-7FA0-4C16-A38C-A319DAF7643F}" srcOrd="2" destOrd="0" parTransId="{AA1FC595-C547-4F91-A2FB-23E0163CDD05}" sibTransId="{24736DBE-946D-461C-9B54-B1A73CBF087D}"/>
    <dgm:cxn modelId="{BAFF9A90-9E3C-421D-A5AC-F88A311C0085}" srcId="{F85948F1-F6C0-4529-9838-CCB5F472D219}" destId="{A4489239-FA03-4180-A002-06BAE76F366D}" srcOrd="1" destOrd="0" parTransId="{733F7FF4-23B1-46C8-805D-A371875D2C26}" sibTransId="{FCD6C2AB-7816-41C5-B822-3F2CCD29728B}"/>
    <dgm:cxn modelId="{CDFEABB2-FD72-4104-9A23-EBB4CE7BC045}" type="presOf" srcId="{F9B94BCA-CCEF-4CEE-9978-FBFA281E02C9}" destId="{A8A1154E-852A-4757-8D23-C4CF68C1DBBB}" srcOrd="0" destOrd="0" presId="urn:microsoft.com/office/officeart/2005/8/layout/hProcess9"/>
    <dgm:cxn modelId="{A28191BA-F722-4F0E-B2BF-75B70A188254}" srcId="{F85948F1-F6C0-4529-9838-CCB5F472D219}" destId="{F00901D1-37E0-489D-BC05-5488087C6DE7}" srcOrd="4" destOrd="0" parTransId="{6E90B9D7-D97A-4E46-AA1C-133DA61D37CB}" sibTransId="{B145E7F7-9A41-4263-AE3A-DB0C4740980C}"/>
    <dgm:cxn modelId="{34EC73C9-0990-42D8-87DA-E30F6E84C034}" type="presOf" srcId="{A4489239-FA03-4180-A002-06BAE76F366D}" destId="{96A64F6D-DD32-4B77-8B67-9A1EFCE8F9A7}" srcOrd="0" destOrd="0" presId="urn:microsoft.com/office/officeart/2005/8/layout/hProcess9"/>
    <dgm:cxn modelId="{BC0533F6-AC97-4DF4-A267-2C1C20C89983}" type="presOf" srcId="{F3CC5FC6-2CBB-4753-A46A-839FF25B9857}" destId="{DD0895C7-751B-4A23-BFD1-ABDEDED5BEAC}" srcOrd="0" destOrd="0" presId="urn:microsoft.com/office/officeart/2005/8/layout/hProcess9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CFF1A611-7F8C-4633-B3C9-1C0DE5555ACD}" type="presParOf" srcId="{6B5ADCC1-03DE-417B-A194-86019FEF7CB7}" destId="{DD0895C7-751B-4A23-BFD1-ABDEDED5BEAC}" srcOrd="0" destOrd="0" presId="urn:microsoft.com/office/officeart/2005/8/layout/hProcess9"/>
    <dgm:cxn modelId="{74C727C5-0775-49C3-A163-804E098FD80A}" type="presParOf" srcId="{6B5ADCC1-03DE-417B-A194-86019FEF7CB7}" destId="{21739190-0CF6-4021-8C3F-02185D50C42E}" srcOrd="1" destOrd="0" presId="urn:microsoft.com/office/officeart/2005/8/layout/hProcess9"/>
    <dgm:cxn modelId="{790D046E-6113-4E13-A28D-80F7A1724D85}" type="presParOf" srcId="{6B5ADCC1-03DE-417B-A194-86019FEF7CB7}" destId="{96A64F6D-DD32-4B77-8B67-9A1EFCE8F9A7}" srcOrd="2" destOrd="0" presId="urn:microsoft.com/office/officeart/2005/8/layout/hProcess9"/>
    <dgm:cxn modelId="{CAB9F81A-5E96-409D-B548-5E43B0CF2634}" type="presParOf" srcId="{6B5ADCC1-03DE-417B-A194-86019FEF7CB7}" destId="{395D9322-9B11-44CB-A48B-048B3EF7BFF3}" srcOrd="3" destOrd="0" presId="urn:microsoft.com/office/officeart/2005/8/layout/hProcess9"/>
    <dgm:cxn modelId="{D464D56D-F5D0-4B4D-8C0F-39D4D0CDED52}" type="presParOf" srcId="{6B5ADCC1-03DE-417B-A194-86019FEF7CB7}" destId="{B10C3CB3-C519-4C92-A122-4AA8C3D53AE9}" srcOrd="4" destOrd="0" presId="urn:microsoft.com/office/officeart/2005/8/layout/hProcess9"/>
    <dgm:cxn modelId="{BF3E44DE-155E-49F0-A272-B3062161C978}" type="presParOf" srcId="{6B5ADCC1-03DE-417B-A194-86019FEF7CB7}" destId="{F2C73D34-1DA7-4281-B284-61BDEB1EB047}" srcOrd="5" destOrd="0" presId="urn:microsoft.com/office/officeart/2005/8/layout/hProcess9"/>
    <dgm:cxn modelId="{4DC2884E-A839-4B81-82EA-613A1481D382}" type="presParOf" srcId="{6B5ADCC1-03DE-417B-A194-86019FEF7CB7}" destId="{A8A1154E-852A-4757-8D23-C4CF68C1DBBB}" srcOrd="6" destOrd="0" presId="urn:microsoft.com/office/officeart/2005/8/layout/hProcess9"/>
    <dgm:cxn modelId="{72A9A143-56CE-43AA-86FE-51ED6B05605E}" type="presParOf" srcId="{6B5ADCC1-03DE-417B-A194-86019FEF7CB7}" destId="{03ABE2A1-8084-4782-B31B-10EC3C839160}" srcOrd="7" destOrd="0" presId="urn:microsoft.com/office/officeart/2005/8/layout/hProcess9"/>
    <dgm:cxn modelId="{5D6D891A-AA03-41CF-B27A-CF1E99DE96EC}" type="presParOf" srcId="{6B5ADCC1-03DE-417B-A194-86019FEF7CB7}" destId="{CE565E0E-5720-44FA-99B0-8FB2481AC093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F00901D1-37E0-489D-BC05-5488087C6DE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dirty="0"/>
        </a:p>
      </dgm:t>
    </dgm:pt>
    <dgm:pt modelId="{B145E7F7-9A41-4263-AE3A-DB0C4740980C}" type="sib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6E90B9D7-D97A-4E46-AA1C-133DA61D37CB}" type="par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DE42E42E-470C-451E-ADA5-207F96720D4C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dirty="0">
            <a:latin typeface="Calibri" panose="020F0502020204030204" pitchFamily="34" charset="0"/>
            <a:cs typeface="B Nazanin" panose="00000400000000000000" pitchFamily="2" charset="-78"/>
          </a:endParaRPr>
        </a:p>
      </dgm:t>
    </dgm:pt>
    <dgm:pt modelId="{4BC0E46E-DD71-41A9-97A9-E53218F5A783}" type="par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16DA54F1-E451-460E-AF7A-7702DB8C12AF}" type="sib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AA04BFB7-22FE-450D-B6C9-7EB14F2F205F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gm:t>
    </dgm:pt>
    <dgm:pt modelId="{CDC454C5-5593-4017-B79C-45EE069689DD}" type="par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609FCD79-29B3-4B82-AD9E-AB4A08368D31}" type="sib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7E7EBF04-CA81-4740-8C2B-D601D45D1A4B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gm:t>
    </dgm:pt>
    <dgm:pt modelId="{A8EB599A-D6FA-4BAC-84E1-19532E94BD7E}" type="par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10FD95AE-0EE9-4839-BB86-724DCC23B87C}" type="sib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E32FD52D-E615-4128-8911-95FCBBF06FA7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gm:t>
    </dgm:pt>
    <dgm:pt modelId="{A8D75816-EE37-45FF-B7EC-760690631664}" type="par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1AF5CF6-DC07-4539-8321-0D33918ED2E8}" type="sib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CE565E0E-5720-44FA-99B0-8FB2481AC093}" type="pres">
      <dgm:prSet presAssocID="{F00901D1-37E0-489D-BC05-5488087C6DE7}" presName="textNode" presStyleLbl="node1" presStyleIdx="0" presStyleCnt="5" custAng="10800000">
        <dgm:presLayoutVars>
          <dgm:bulletEnabled val="1"/>
        </dgm:presLayoutVars>
      </dgm:prSet>
      <dgm:spPr/>
    </dgm:pt>
    <dgm:pt modelId="{3DD0D335-0D42-4728-BD74-2642EC6E10A5}" type="pres">
      <dgm:prSet presAssocID="{B145E7F7-9A41-4263-AE3A-DB0C4740980C}" presName="sibTrans" presStyleCnt="0"/>
      <dgm:spPr/>
    </dgm:pt>
    <dgm:pt modelId="{17B236CA-300D-4164-8331-BFB24839BA75}" type="pres">
      <dgm:prSet presAssocID="{DE42E42E-470C-451E-ADA5-207F96720D4C}" presName="textNode" presStyleLbl="node1" presStyleIdx="1" presStyleCnt="5" custAng="10800000">
        <dgm:presLayoutVars>
          <dgm:bulletEnabled val="1"/>
        </dgm:presLayoutVars>
      </dgm:prSet>
      <dgm:spPr/>
    </dgm:pt>
    <dgm:pt modelId="{B9152F1E-F962-4A0D-AC6C-B86CCAA52677}" type="pres">
      <dgm:prSet presAssocID="{16DA54F1-E451-460E-AF7A-7702DB8C12AF}" presName="sibTrans" presStyleCnt="0"/>
      <dgm:spPr/>
    </dgm:pt>
    <dgm:pt modelId="{AD99A111-C95B-496E-88CC-D13EFC4BC625}" type="pres">
      <dgm:prSet presAssocID="{AA04BFB7-22FE-450D-B6C9-7EB14F2F205F}" presName="textNode" presStyleLbl="node1" presStyleIdx="2" presStyleCnt="5" custAng="10800000">
        <dgm:presLayoutVars>
          <dgm:bulletEnabled val="1"/>
        </dgm:presLayoutVars>
      </dgm:prSet>
      <dgm:spPr/>
    </dgm:pt>
    <dgm:pt modelId="{5C235B63-A818-4C9D-998C-4C3600278DBF}" type="pres">
      <dgm:prSet presAssocID="{609FCD79-29B3-4B82-AD9E-AB4A08368D31}" presName="sibTrans" presStyleCnt="0"/>
      <dgm:spPr/>
    </dgm:pt>
    <dgm:pt modelId="{621D1345-7595-4CFC-AEDE-A31663E7F5D7}" type="pres">
      <dgm:prSet presAssocID="{7E7EBF04-CA81-4740-8C2B-D601D45D1A4B}" presName="textNode" presStyleLbl="node1" presStyleIdx="3" presStyleCnt="5" custAng="10800000">
        <dgm:presLayoutVars>
          <dgm:bulletEnabled val="1"/>
        </dgm:presLayoutVars>
      </dgm:prSet>
      <dgm:spPr/>
    </dgm:pt>
    <dgm:pt modelId="{E5E7F61E-7FEF-4A74-9D94-BCAB98D90086}" type="pres">
      <dgm:prSet presAssocID="{10FD95AE-0EE9-4839-BB86-724DCC23B87C}" presName="sibTrans" presStyleCnt="0"/>
      <dgm:spPr/>
    </dgm:pt>
    <dgm:pt modelId="{BBDE4B49-179E-493A-BF4B-4DECBD208062}" type="pres">
      <dgm:prSet presAssocID="{E32FD52D-E615-4128-8911-95FCBBF06FA7}" presName="textNode" presStyleLbl="node1" presStyleIdx="4" presStyleCnt="5" custAng="10800000">
        <dgm:presLayoutVars>
          <dgm:bulletEnabled val="1"/>
        </dgm:presLayoutVars>
      </dgm:prSet>
      <dgm:spPr/>
    </dgm:pt>
  </dgm:ptLst>
  <dgm:cxnLst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EABA8231-BC34-4587-8C32-A83F3E7C64D7}" type="presOf" srcId="{DE42E42E-470C-451E-ADA5-207F96720D4C}" destId="{17B236CA-300D-4164-8331-BFB24839BA75}" srcOrd="0" destOrd="0" presId="urn:microsoft.com/office/officeart/2005/8/layout/hProcess9"/>
    <dgm:cxn modelId="{DD4C3B45-5FD2-46CC-ADF7-1FC5486FAEAB}" type="presOf" srcId="{F00901D1-37E0-489D-BC05-5488087C6DE7}" destId="{CE565E0E-5720-44FA-99B0-8FB2481AC093}" srcOrd="0" destOrd="0" presId="urn:microsoft.com/office/officeart/2005/8/layout/hProcess9"/>
    <dgm:cxn modelId="{ECB3E45A-BFED-4163-9103-C6B0900E087F}" type="presOf" srcId="{E32FD52D-E615-4128-8911-95FCBBF06FA7}" destId="{BBDE4B49-179E-493A-BF4B-4DECBD208062}" srcOrd="0" destOrd="0" presId="urn:microsoft.com/office/officeart/2005/8/layout/hProcess9"/>
    <dgm:cxn modelId="{A5010586-7A0C-4D1F-956B-7DAC92287009}" srcId="{F85948F1-F6C0-4529-9838-CCB5F472D219}" destId="{DE42E42E-470C-451E-ADA5-207F96720D4C}" srcOrd="1" destOrd="0" parTransId="{4BC0E46E-DD71-41A9-97A9-E53218F5A783}" sibTransId="{16DA54F1-E451-460E-AF7A-7702DB8C12AF}"/>
    <dgm:cxn modelId="{2EA89794-71CF-4412-BD03-C6DB94DACE9B}" type="presOf" srcId="{AA04BFB7-22FE-450D-B6C9-7EB14F2F205F}" destId="{AD99A111-C95B-496E-88CC-D13EFC4BC625}" srcOrd="0" destOrd="0" presId="urn:microsoft.com/office/officeart/2005/8/layout/hProcess9"/>
    <dgm:cxn modelId="{A28191BA-F722-4F0E-B2BF-75B70A188254}" srcId="{F85948F1-F6C0-4529-9838-CCB5F472D219}" destId="{F00901D1-37E0-489D-BC05-5488087C6DE7}" srcOrd="0" destOrd="0" parTransId="{6E90B9D7-D97A-4E46-AA1C-133DA61D37CB}" sibTransId="{B145E7F7-9A41-4263-AE3A-DB0C4740980C}"/>
    <dgm:cxn modelId="{342E1CC6-51AE-4B2B-B75A-835B3CB1A171}" type="presOf" srcId="{7E7EBF04-CA81-4740-8C2B-D601D45D1A4B}" destId="{621D1345-7595-4CFC-AEDE-A31663E7F5D7}" srcOrd="0" destOrd="0" presId="urn:microsoft.com/office/officeart/2005/8/layout/hProcess9"/>
    <dgm:cxn modelId="{C55C09DA-7F7A-4EF9-871F-29DE462A4985}" srcId="{F85948F1-F6C0-4529-9838-CCB5F472D219}" destId="{E32FD52D-E615-4128-8911-95FCBBF06FA7}" srcOrd="4" destOrd="0" parTransId="{A8D75816-EE37-45FF-B7EC-760690631664}" sibTransId="{71AF5CF6-DC07-4539-8321-0D33918ED2E8}"/>
    <dgm:cxn modelId="{6DC200F0-9AE1-4ED2-BA94-517BBAD1B051}" srcId="{F85948F1-F6C0-4529-9838-CCB5F472D219}" destId="{AA04BFB7-22FE-450D-B6C9-7EB14F2F205F}" srcOrd="2" destOrd="0" parTransId="{CDC454C5-5593-4017-B79C-45EE069689DD}" sibTransId="{609FCD79-29B3-4B82-AD9E-AB4A08368D31}"/>
    <dgm:cxn modelId="{2C76B8FA-0970-428C-95EE-CAA67DB00D6F}" srcId="{F85948F1-F6C0-4529-9838-CCB5F472D219}" destId="{7E7EBF04-CA81-4740-8C2B-D601D45D1A4B}" srcOrd="3" destOrd="0" parTransId="{A8EB599A-D6FA-4BAC-84E1-19532E94BD7E}" sibTransId="{10FD95AE-0EE9-4839-BB86-724DCC23B87C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5D6D891A-AA03-41CF-B27A-CF1E99DE96EC}" type="presParOf" srcId="{6B5ADCC1-03DE-417B-A194-86019FEF7CB7}" destId="{CE565E0E-5720-44FA-99B0-8FB2481AC093}" srcOrd="0" destOrd="0" presId="urn:microsoft.com/office/officeart/2005/8/layout/hProcess9"/>
    <dgm:cxn modelId="{99561628-0E86-470E-BCAF-56394A8670B0}" type="presParOf" srcId="{6B5ADCC1-03DE-417B-A194-86019FEF7CB7}" destId="{3DD0D335-0D42-4728-BD74-2642EC6E10A5}" srcOrd="1" destOrd="0" presId="urn:microsoft.com/office/officeart/2005/8/layout/hProcess9"/>
    <dgm:cxn modelId="{33303D07-2536-4766-A805-71C380D60D2A}" type="presParOf" srcId="{6B5ADCC1-03DE-417B-A194-86019FEF7CB7}" destId="{17B236CA-300D-4164-8331-BFB24839BA75}" srcOrd="2" destOrd="0" presId="urn:microsoft.com/office/officeart/2005/8/layout/hProcess9"/>
    <dgm:cxn modelId="{7ABAD528-983E-4E57-8317-A07291BFB177}" type="presParOf" srcId="{6B5ADCC1-03DE-417B-A194-86019FEF7CB7}" destId="{B9152F1E-F962-4A0D-AC6C-B86CCAA52677}" srcOrd="3" destOrd="0" presId="urn:microsoft.com/office/officeart/2005/8/layout/hProcess9"/>
    <dgm:cxn modelId="{EFFEDDE1-785A-4353-A8F8-2E5C600455CA}" type="presParOf" srcId="{6B5ADCC1-03DE-417B-A194-86019FEF7CB7}" destId="{AD99A111-C95B-496E-88CC-D13EFC4BC625}" srcOrd="4" destOrd="0" presId="urn:microsoft.com/office/officeart/2005/8/layout/hProcess9"/>
    <dgm:cxn modelId="{CCB67660-EEEB-4DEC-8FF6-A09DA8F76812}" type="presParOf" srcId="{6B5ADCC1-03DE-417B-A194-86019FEF7CB7}" destId="{5C235B63-A818-4C9D-998C-4C3600278DBF}" srcOrd="5" destOrd="0" presId="urn:microsoft.com/office/officeart/2005/8/layout/hProcess9"/>
    <dgm:cxn modelId="{47DE387A-0984-449D-B207-CD9C07A31D4E}" type="presParOf" srcId="{6B5ADCC1-03DE-417B-A194-86019FEF7CB7}" destId="{621D1345-7595-4CFC-AEDE-A31663E7F5D7}" srcOrd="6" destOrd="0" presId="urn:microsoft.com/office/officeart/2005/8/layout/hProcess9"/>
    <dgm:cxn modelId="{FA3247DD-18D1-4499-83A5-48DDFDCA73AB}" type="presParOf" srcId="{6B5ADCC1-03DE-417B-A194-86019FEF7CB7}" destId="{E5E7F61E-7FEF-4A74-9D94-BCAB98D90086}" srcOrd="7" destOrd="0" presId="urn:microsoft.com/office/officeart/2005/8/layout/hProcess9"/>
    <dgm:cxn modelId="{D9D192EE-6D6B-4491-A959-E3D3BE23517B}" type="presParOf" srcId="{6B5ADCC1-03DE-417B-A194-86019FEF7CB7}" destId="{BBDE4B49-179E-493A-BF4B-4DECBD208062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>
            <a:alpha val="3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bg1"/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F00901D1-37E0-489D-BC05-5488087C6DE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dirty="0"/>
        </a:p>
      </dgm:t>
    </dgm:pt>
    <dgm:pt modelId="{B145E7F7-9A41-4263-AE3A-DB0C4740980C}" type="sib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6E90B9D7-D97A-4E46-AA1C-133DA61D37CB}" type="par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DE42E42E-470C-451E-ADA5-207F96720D4C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dirty="0">
            <a:latin typeface="Calibri" panose="020F0502020204030204" pitchFamily="34" charset="0"/>
            <a:cs typeface="B Nazanin" panose="00000400000000000000" pitchFamily="2" charset="-78"/>
          </a:endParaRPr>
        </a:p>
      </dgm:t>
    </dgm:pt>
    <dgm:pt modelId="{4BC0E46E-DD71-41A9-97A9-E53218F5A783}" type="par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16DA54F1-E451-460E-AF7A-7702DB8C12AF}" type="sib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AA04BFB7-22FE-450D-B6C9-7EB14F2F205F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gm:t>
    </dgm:pt>
    <dgm:pt modelId="{CDC454C5-5593-4017-B79C-45EE069689DD}" type="par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609FCD79-29B3-4B82-AD9E-AB4A08368D31}" type="sib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7E7EBF04-CA81-4740-8C2B-D601D45D1A4B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gm:t>
    </dgm:pt>
    <dgm:pt modelId="{A8EB599A-D6FA-4BAC-84E1-19532E94BD7E}" type="par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10FD95AE-0EE9-4839-BB86-724DCC23B87C}" type="sib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E32FD52D-E615-4128-8911-95FCBBF06FA7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gm:t>
    </dgm:pt>
    <dgm:pt modelId="{A8D75816-EE37-45FF-B7EC-760690631664}" type="par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1AF5CF6-DC07-4539-8321-0D33918ED2E8}" type="sib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CE565E0E-5720-44FA-99B0-8FB2481AC093}" type="pres">
      <dgm:prSet presAssocID="{F00901D1-37E0-489D-BC05-5488087C6DE7}" presName="textNode" presStyleLbl="node1" presStyleIdx="0" presStyleCnt="5" custAng="10800000">
        <dgm:presLayoutVars>
          <dgm:bulletEnabled val="1"/>
        </dgm:presLayoutVars>
      </dgm:prSet>
      <dgm:spPr/>
    </dgm:pt>
    <dgm:pt modelId="{3DD0D335-0D42-4728-BD74-2642EC6E10A5}" type="pres">
      <dgm:prSet presAssocID="{B145E7F7-9A41-4263-AE3A-DB0C4740980C}" presName="sibTrans" presStyleCnt="0"/>
      <dgm:spPr/>
    </dgm:pt>
    <dgm:pt modelId="{17B236CA-300D-4164-8331-BFB24839BA75}" type="pres">
      <dgm:prSet presAssocID="{DE42E42E-470C-451E-ADA5-207F96720D4C}" presName="textNode" presStyleLbl="node1" presStyleIdx="1" presStyleCnt="5" custAng="10800000">
        <dgm:presLayoutVars>
          <dgm:bulletEnabled val="1"/>
        </dgm:presLayoutVars>
      </dgm:prSet>
      <dgm:spPr/>
    </dgm:pt>
    <dgm:pt modelId="{B9152F1E-F962-4A0D-AC6C-B86CCAA52677}" type="pres">
      <dgm:prSet presAssocID="{16DA54F1-E451-460E-AF7A-7702DB8C12AF}" presName="sibTrans" presStyleCnt="0"/>
      <dgm:spPr/>
    </dgm:pt>
    <dgm:pt modelId="{AD99A111-C95B-496E-88CC-D13EFC4BC625}" type="pres">
      <dgm:prSet presAssocID="{AA04BFB7-22FE-450D-B6C9-7EB14F2F205F}" presName="textNode" presStyleLbl="node1" presStyleIdx="2" presStyleCnt="5" custAng="10800000">
        <dgm:presLayoutVars>
          <dgm:bulletEnabled val="1"/>
        </dgm:presLayoutVars>
      </dgm:prSet>
      <dgm:spPr/>
    </dgm:pt>
    <dgm:pt modelId="{5C235B63-A818-4C9D-998C-4C3600278DBF}" type="pres">
      <dgm:prSet presAssocID="{609FCD79-29B3-4B82-AD9E-AB4A08368D31}" presName="sibTrans" presStyleCnt="0"/>
      <dgm:spPr/>
    </dgm:pt>
    <dgm:pt modelId="{621D1345-7595-4CFC-AEDE-A31663E7F5D7}" type="pres">
      <dgm:prSet presAssocID="{7E7EBF04-CA81-4740-8C2B-D601D45D1A4B}" presName="textNode" presStyleLbl="node1" presStyleIdx="3" presStyleCnt="5" custAng="10800000">
        <dgm:presLayoutVars>
          <dgm:bulletEnabled val="1"/>
        </dgm:presLayoutVars>
      </dgm:prSet>
      <dgm:spPr/>
    </dgm:pt>
    <dgm:pt modelId="{E5E7F61E-7FEF-4A74-9D94-BCAB98D90086}" type="pres">
      <dgm:prSet presAssocID="{10FD95AE-0EE9-4839-BB86-724DCC23B87C}" presName="sibTrans" presStyleCnt="0"/>
      <dgm:spPr/>
    </dgm:pt>
    <dgm:pt modelId="{BBDE4B49-179E-493A-BF4B-4DECBD208062}" type="pres">
      <dgm:prSet presAssocID="{E32FD52D-E615-4128-8911-95FCBBF06FA7}" presName="textNode" presStyleLbl="node1" presStyleIdx="4" presStyleCnt="5" custAng="10800000">
        <dgm:presLayoutVars>
          <dgm:bulletEnabled val="1"/>
        </dgm:presLayoutVars>
      </dgm:prSet>
      <dgm:spPr/>
    </dgm:pt>
  </dgm:ptLst>
  <dgm:cxnLst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EABA8231-BC34-4587-8C32-A83F3E7C64D7}" type="presOf" srcId="{DE42E42E-470C-451E-ADA5-207F96720D4C}" destId="{17B236CA-300D-4164-8331-BFB24839BA75}" srcOrd="0" destOrd="0" presId="urn:microsoft.com/office/officeart/2005/8/layout/hProcess9"/>
    <dgm:cxn modelId="{DD4C3B45-5FD2-46CC-ADF7-1FC5486FAEAB}" type="presOf" srcId="{F00901D1-37E0-489D-BC05-5488087C6DE7}" destId="{CE565E0E-5720-44FA-99B0-8FB2481AC093}" srcOrd="0" destOrd="0" presId="urn:microsoft.com/office/officeart/2005/8/layout/hProcess9"/>
    <dgm:cxn modelId="{ECB3E45A-BFED-4163-9103-C6B0900E087F}" type="presOf" srcId="{E32FD52D-E615-4128-8911-95FCBBF06FA7}" destId="{BBDE4B49-179E-493A-BF4B-4DECBD208062}" srcOrd="0" destOrd="0" presId="urn:microsoft.com/office/officeart/2005/8/layout/hProcess9"/>
    <dgm:cxn modelId="{A5010586-7A0C-4D1F-956B-7DAC92287009}" srcId="{F85948F1-F6C0-4529-9838-CCB5F472D219}" destId="{DE42E42E-470C-451E-ADA5-207F96720D4C}" srcOrd="1" destOrd="0" parTransId="{4BC0E46E-DD71-41A9-97A9-E53218F5A783}" sibTransId="{16DA54F1-E451-460E-AF7A-7702DB8C12AF}"/>
    <dgm:cxn modelId="{2EA89794-71CF-4412-BD03-C6DB94DACE9B}" type="presOf" srcId="{AA04BFB7-22FE-450D-B6C9-7EB14F2F205F}" destId="{AD99A111-C95B-496E-88CC-D13EFC4BC625}" srcOrd="0" destOrd="0" presId="urn:microsoft.com/office/officeart/2005/8/layout/hProcess9"/>
    <dgm:cxn modelId="{A28191BA-F722-4F0E-B2BF-75B70A188254}" srcId="{F85948F1-F6C0-4529-9838-CCB5F472D219}" destId="{F00901D1-37E0-489D-BC05-5488087C6DE7}" srcOrd="0" destOrd="0" parTransId="{6E90B9D7-D97A-4E46-AA1C-133DA61D37CB}" sibTransId="{B145E7F7-9A41-4263-AE3A-DB0C4740980C}"/>
    <dgm:cxn modelId="{342E1CC6-51AE-4B2B-B75A-835B3CB1A171}" type="presOf" srcId="{7E7EBF04-CA81-4740-8C2B-D601D45D1A4B}" destId="{621D1345-7595-4CFC-AEDE-A31663E7F5D7}" srcOrd="0" destOrd="0" presId="urn:microsoft.com/office/officeart/2005/8/layout/hProcess9"/>
    <dgm:cxn modelId="{C55C09DA-7F7A-4EF9-871F-29DE462A4985}" srcId="{F85948F1-F6C0-4529-9838-CCB5F472D219}" destId="{E32FD52D-E615-4128-8911-95FCBBF06FA7}" srcOrd="4" destOrd="0" parTransId="{A8D75816-EE37-45FF-B7EC-760690631664}" sibTransId="{71AF5CF6-DC07-4539-8321-0D33918ED2E8}"/>
    <dgm:cxn modelId="{6DC200F0-9AE1-4ED2-BA94-517BBAD1B051}" srcId="{F85948F1-F6C0-4529-9838-CCB5F472D219}" destId="{AA04BFB7-22FE-450D-B6C9-7EB14F2F205F}" srcOrd="2" destOrd="0" parTransId="{CDC454C5-5593-4017-B79C-45EE069689DD}" sibTransId="{609FCD79-29B3-4B82-AD9E-AB4A08368D31}"/>
    <dgm:cxn modelId="{2C76B8FA-0970-428C-95EE-CAA67DB00D6F}" srcId="{F85948F1-F6C0-4529-9838-CCB5F472D219}" destId="{7E7EBF04-CA81-4740-8C2B-D601D45D1A4B}" srcOrd="3" destOrd="0" parTransId="{A8EB599A-D6FA-4BAC-84E1-19532E94BD7E}" sibTransId="{10FD95AE-0EE9-4839-BB86-724DCC23B87C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5D6D891A-AA03-41CF-B27A-CF1E99DE96EC}" type="presParOf" srcId="{6B5ADCC1-03DE-417B-A194-86019FEF7CB7}" destId="{CE565E0E-5720-44FA-99B0-8FB2481AC093}" srcOrd="0" destOrd="0" presId="urn:microsoft.com/office/officeart/2005/8/layout/hProcess9"/>
    <dgm:cxn modelId="{99561628-0E86-470E-BCAF-56394A8670B0}" type="presParOf" srcId="{6B5ADCC1-03DE-417B-A194-86019FEF7CB7}" destId="{3DD0D335-0D42-4728-BD74-2642EC6E10A5}" srcOrd="1" destOrd="0" presId="urn:microsoft.com/office/officeart/2005/8/layout/hProcess9"/>
    <dgm:cxn modelId="{33303D07-2536-4766-A805-71C380D60D2A}" type="presParOf" srcId="{6B5ADCC1-03DE-417B-A194-86019FEF7CB7}" destId="{17B236CA-300D-4164-8331-BFB24839BA75}" srcOrd="2" destOrd="0" presId="urn:microsoft.com/office/officeart/2005/8/layout/hProcess9"/>
    <dgm:cxn modelId="{7ABAD528-983E-4E57-8317-A07291BFB177}" type="presParOf" srcId="{6B5ADCC1-03DE-417B-A194-86019FEF7CB7}" destId="{B9152F1E-F962-4A0D-AC6C-B86CCAA52677}" srcOrd="3" destOrd="0" presId="urn:microsoft.com/office/officeart/2005/8/layout/hProcess9"/>
    <dgm:cxn modelId="{EFFEDDE1-785A-4353-A8F8-2E5C600455CA}" type="presParOf" srcId="{6B5ADCC1-03DE-417B-A194-86019FEF7CB7}" destId="{AD99A111-C95B-496E-88CC-D13EFC4BC625}" srcOrd="4" destOrd="0" presId="urn:microsoft.com/office/officeart/2005/8/layout/hProcess9"/>
    <dgm:cxn modelId="{CCB67660-EEEB-4DEC-8FF6-A09DA8F76812}" type="presParOf" srcId="{6B5ADCC1-03DE-417B-A194-86019FEF7CB7}" destId="{5C235B63-A818-4C9D-998C-4C3600278DBF}" srcOrd="5" destOrd="0" presId="urn:microsoft.com/office/officeart/2005/8/layout/hProcess9"/>
    <dgm:cxn modelId="{47DE387A-0984-449D-B207-CD9C07A31D4E}" type="presParOf" srcId="{6B5ADCC1-03DE-417B-A194-86019FEF7CB7}" destId="{621D1345-7595-4CFC-AEDE-A31663E7F5D7}" srcOrd="6" destOrd="0" presId="urn:microsoft.com/office/officeart/2005/8/layout/hProcess9"/>
    <dgm:cxn modelId="{FA3247DD-18D1-4499-83A5-48DDFDCA73AB}" type="presParOf" srcId="{6B5ADCC1-03DE-417B-A194-86019FEF7CB7}" destId="{E5E7F61E-7FEF-4A74-9D94-BCAB98D90086}" srcOrd="7" destOrd="0" presId="urn:microsoft.com/office/officeart/2005/8/layout/hProcess9"/>
    <dgm:cxn modelId="{D9D192EE-6D6B-4491-A959-E3D3BE23517B}" type="presParOf" srcId="{6B5ADCC1-03DE-417B-A194-86019FEF7CB7}" destId="{BBDE4B49-179E-493A-BF4B-4DECBD208062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>
            <a:alpha val="3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bg1"/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F00901D1-37E0-489D-BC05-5488087C6DE7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dirty="0"/>
        </a:p>
      </dgm:t>
    </dgm:pt>
    <dgm:pt modelId="{B145E7F7-9A41-4263-AE3A-DB0C4740980C}" type="sib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6E90B9D7-D97A-4E46-AA1C-133DA61D37CB}" type="parTrans" cxnId="{A28191BA-F722-4F0E-B2BF-75B70A188254}">
      <dgm:prSet/>
      <dgm:spPr/>
      <dgm:t>
        <a:bodyPr/>
        <a:lstStyle/>
        <a:p>
          <a:pPr rtl="1"/>
          <a:endParaRPr lang="fa-IR" sz="2000"/>
        </a:p>
      </dgm:t>
    </dgm:pt>
    <dgm:pt modelId="{DE42E42E-470C-451E-ADA5-207F96720D4C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dirty="0">
            <a:latin typeface="Calibri" panose="020F0502020204030204" pitchFamily="34" charset="0"/>
            <a:cs typeface="B Nazanin" panose="00000400000000000000" pitchFamily="2" charset="-78"/>
          </a:endParaRPr>
        </a:p>
      </dgm:t>
    </dgm:pt>
    <dgm:pt modelId="{4BC0E46E-DD71-41A9-97A9-E53218F5A783}" type="par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16DA54F1-E451-460E-AF7A-7702DB8C12AF}" type="sibTrans" cxnId="{A5010586-7A0C-4D1F-956B-7DAC92287009}">
      <dgm:prSet/>
      <dgm:spPr/>
      <dgm:t>
        <a:bodyPr/>
        <a:lstStyle/>
        <a:p>
          <a:pPr rtl="1"/>
          <a:endParaRPr lang="fa-IR" sz="2000"/>
        </a:p>
      </dgm:t>
    </dgm:pt>
    <dgm:pt modelId="{AA04BFB7-22FE-450D-B6C9-7EB14F2F205F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gm:t>
    </dgm:pt>
    <dgm:pt modelId="{CDC454C5-5593-4017-B79C-45EE069689DD}" type="par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609FCD79-29B3-4B82-AD9E-AB4A08368D31}" type="sibTrans" cxnId="{6DC200F0-9AE1-4ED2-BA94-517BBAD1B051}">
      <dgm:prSet/>
      <dgm:spPr/>
      <dgm:t>
        <a:bodyPr/>
        <a:lstStyle/>
        <a:p>
          <a:pPr rtl="1"/>
          <a:endParaRPr lang="fa-IR" sz="2000"/>
        </a:p>
      </dgm:t>
    </dgm:pt>
    <dgm:pt modelId="{7E7EBF04-CA81-4740-8C2B-D601D45D1A4B}">
      <dgm:prSet phldrT="[Text]" custT="1"/>
      <dgm:spPr>
        <a:solidFill>
          <a:schemeClr val="accent6">
            <a:lumMod val="50000"/>
            <a:alpha val="3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gm:t>
    </dgm:pt>
    <dgm:pt modelId="{A8EB599A-D6FA-4BAC-84E1-19532E94BD7E}" type="par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10FD95AE-0EE9-4839-BB86-724DCC23B87C}" type="sibTrans" cxnId="{2C76B8FA-0970-428C-95EE-CAA67DB00D6F}">
      <dgm:prSet/>
      <dgm:spPr/>
      <dgm:t>
        <a:bodyPr/>
        <a:lstStyle/>
        <a:p>
          <a:pPr rtl="1"/>
          <a:endParaRPr lang="fa-IR" sz="2000"/>
        </a:p>
      </dgm:t>
    </dgm:pt>
    <dgm:pt modelId="{E32FD52D-E615-4128-8911-95FCBBF06FA7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gm:t>
    </dgm:pt>
    <dgm:pt modelId="{A8D75816-EE37-45FF-B7EC-760690631664}" type="par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1AF5CF6-DC07-4539-8321-0D33918ED2E8}" type="sib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CE565E0E-5720-44FA-99B0-8FB2481AC093}" type="pres">
      <dgm:prSet presAssocID="{F00901D1-37E0-489D-BC05-5488087C6DE7}" presName="textNode" presStyleLbl="node1" presStyleIdx="0" presStyleCnt="5" custAng="10800000">
        <dgm:presLayoutVars>
          <dgm:bulletEnabled val="1"/>
        </dgm:presLayoutVars>
      </dgm:prSet>
      <dgm:spPr/>
    </dgm:pt>
    <dgm:pt modelId="{3DD0D335-0D42-4728-BD74-2642EC6E10A5}" type="pres">
      <dgm:prSet presAssocID="{B145E7F7-9A41-4263-AE3A-DB0C4740980C}" presName="sibTrans" presStyleCnt="0"/>
      <dgm:spPr/>
    </dgm:pt>
    <dgm:pt modelId="{17B236CA-300D-4164-8331-BFB24839BA75}" type="pres">
      <dgm:prSet presAssocID="{DE42E42E-470C-451E-ADA5-207F96720D4C}" presName="textNode" presStyleLbl="node1" presStyleIdx="1" presStyleCnt="5" custAng="10800000">
        <dgm:presLayoutVars>
          <dgm:bulletEnabled val="1"/>
        </dgm:presLayoutVars>
      </dgm:prSet>
      <dgm:spPr/>
    </dgm:pt>
    <dgm:pt modelId="{B9152F1E-F962-4A0D-AC6C-B86CCAA52677}" type="pres">
      <dgm:prSet presAssocID="{16DA54F1-E451-460E-AF7A-7702DB8C12AF}" presName="sibTrans" presStyleCnt="0"/>
      <dgm:spPr/>
    </dgm:pt>
    <dgm:pt modelId="{AD99A111-C95B-496E-88CC-D13EFC4BC625}" type="pres">
      <dgm:prSet presAssocID="{AA04BFB7-22FE-450D-B6C9-7EB14F2F205F}" presName="textNode" presStyleLbl="node1" presStyleIdx="2" presStyleCnt="5" custAng="10800000">
        <dgm:presLayoutVars>
          <dgm:bulletEnabled val="1"/>
        </dgm:presLayoutVars>
      </dgm:prSet>
      <dgm:spPr/>
    </dgm:pt>
    <dgm:pt modelId="{5C235B63-A818-4C9D-998C-4C3600278DBF}" type="pres">
      <dgm:prSet presAssocID="{609FCD79-29B3-4B82-AD9E-AB4A08368D31}" presName="sibTrans" presStyleCnt="0"/>
      <dgm:spPr/>
    </dgm:pt>
    <dgm:pt modelId="{621D1345-7595-4CFC-AEDE-A31663E7F5D7}" type="pres">
      <dgm:prSet presAssocID="{7E7EBF04-CA81-4740-8C2B-D601D45D1A4B}" presName="textNode" presStyleLbl="node1" presStyleIdx="3" presStyleCnt="5" custAng="10800000">
        <dgm:presLayoutVars>
          <dgm:bulletEnabled val="1"/>
        </dgm:presLayoutVars>
      </dgm:prSet>
      <dgm:spPr/>
    </dgm:pt>
    <dgm:pt modelId="{E5E7F61E-7FEF-4A74-9D94-BCAB98D90086}" type="pres">
      <dgm:prSet presAssocID="{10FD95AE-0EE9-4839-BB86-724DCC23B87C}" presName="sibTrans" presStyleCnt="0"/>
      <dgm:spPr/>
    </dgm:pt>
    <dgm:pt modelId="{BBDE4B49-179E-493A-BF4B-4DECBD208062}" type="pres">
      <dgm:prSet presAssocID="{E32FD52D-E615-4128-8911-95FCBBF06FA7}" presName="textNode" presStyleLbl="node1" presStyleIdx="4" presStyleCnt="5" custAng="10800000">
        <dgm:presLayoutVars>
          <dgm:bulletEnabled val="1"/>
        </dgm:presLayoutVars>
      </dgm:prSet>
      <dgm:spPr/>
    </dgm:pt>
  </dgm:ptLst>
  <dgm:cxnLst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EABA8231-BC34-4587-8C32-A83F3E7C64D7}" type="presOf" srcId="{DE42E42E-470C-451E-ADA5-207F96720D4C}" destId="{17B236CA-300D-4164-8331-BFB24839BA75}" srcOrd="0" destOrd="0" presId="urn:microsoft.com/office/officeart/2005/8/layout/hProcess9"/>
    <dgm:cxn modelId="{DD4C3B45-5FD2-46CC-ADF7-1FC5486FAEAB}" type="presOf" srcId="{F00901D1-37E0-489D-BC05-5488087C6DE7}" destId="{CE565E0E-5720-44FA-99B0-8FB2481AC093}" srcOrd="0" destOrd="0" presId="urn:microsoft.com/office/officeart/2005/8/layout/hProcess9"/>
    <dgm:cxn modelId="{ECB3E45A-BFED-4163-9103-C6B0900E087F}" type="presOf" srcId="{E32FD52D-E615-4128-8911-95FCBBF06FA7}" destId="{BBDE4B49-179E-493A-BF4B-4DECBD208062}" srcOrd="0" destOrd="0" presId="urn:microsoft.com/office/officeart/2005/8/layout/hProcess9"/>
    <dgm:cxn modelId="{A5010586-7A0C-4D1F-956B-7DAC92287009}" srcId="{F85948F1-F6C0-4529-9838-CCB5F472D219}" destId="{DE42E42E-470C-451E-ADA5-207F96720D4C}" srcOrd="1" destOrd="0" parTransId="{4BC0E46E-DD71-41A9-97A9-E53218F5A783}" sibTransId="{16DA54F1-E451-460E-AF7A-7702DB8C12AF}"/>
    <dgm:cxn modelId="{2EA89794-71CF-4412-BD03-C6DB94DACE9B}" type="presOf" srcId="{AA04BFB7-22FE-450D-B6C9-7EB14F2F205F}" destId="{AD99A111-C95B-496E-88CC-D13EFC4BC625}" srcOrd="0" destOrd="0" presId="urn:microsoft.com/office/officeart/2005/8/layout/hProcess9"/>
    <dgm:cxn modelId="{A28191BA-F722-4F0E-B2BF-75B70A188254}" srcId="{F85948F1-F6C0-4529-9838-CCB5F472D219}" destId="{F00901D1-37E0-489D-BC05-5488087C6DE7}" srcOrd="0" destOrd="0" parTransId="{6E90B9D7-D97A-4E46-AA1C-133DA61D37CB}" sibTransId="{B145E7F7-9A41-4263-AE3A-DB0C4740980C}"/>
    <dgm:cxn modelId="{342E1CC6-51AE-4B2B-B75A-835B3CB1A171}" type="presOf" srcId="{7E7EBF04-CA81-4740-8C2B-D601D45D1A4B}" destId="{621D1345-7595-4CFC-AEDE-A31663E7F5D7}" srcOrd="0" destOrd="0" presId="urn:microsoft.com/office/officeart/2005/8/layout/hProcess9"/>
    <dgm:cxn modelId="{C55C09DA-7F7A-4EF9-871F-29DE462A4985}" srcId="{F85948F1-F6C0-4529-9838-CCB5F472D219}" destId="{E32FD52D-E615-4128-8911-95FCBBF06FA7}" srcOrd="4" destOrd="0" parTransId="{A8D75816-EE37-45FF-B7EC-760690631664}" sibTransId="{71AF5CF6-DC07-4539-8321-0D33918ED2E8}"/>
    <dgm:cxn modelId="{6DC200F0-9AE1-4ED2-BA94-517BBAD1B051}" srcId="{F85948F1-F6C0-4529-9838-CCB5F472D219}" destId="{AA04BFB7-22FE-450D-B6C9-7EB14F2F205F}" srcOrd="2" destOrd="0" parTransId="{CDC454C5-5593-4017-B79C-45EE069689DD}" sibTransId="{609FCD79-29B3-4B82-AD9E-AB4A08368D31}"/>
    <dgm:cxn modelId="{2C76B8FA-0970-428C-95EE-CAA67DB00D6F}" srcId="{F85948F1-F6C0-4529-9838-CCB5F472D219}" destId="{7E7EBF04-CA81-4740-8C2B-D601D45D1A4B}" srcOrd="3" destOrd="0" parTransId="{A8EB599A-D6FA-4BAC-84E1-19532E94BD7E}" sibTransId="{10FD95AE-0EE9-4839-BB86-724DCC23B87C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5D6D891A-AA03-41CF-B27A-CF1E99DE96EC}" type="presParOf" srcId="{6B5ADCC1-03DE-417B-A194-86019FEF7CB7}" destId="{CE565E0E-5720-44FA-99B0-8FB2481AC093}" srcOrd="0" destOrd="0" presId="urn:microsoft.com/office/officeart/2005/8/layout/hProcess9"/>
    <dgm:cxn modelId="{99561628-0E86-470E-BCAF-56394A8670B0}" type="presParOf" srcId="{6B5ADCC1-03DE-417B-A194-86019FEF7CB7}" destId="{3DD0D335-0D42-4728-BD74-2642EC6E10A5}" srcOrd="1" destOrd="0" presId="urn:microsoft.com/office/officeart/2005/8/layout/hProcess9"/>
    <dgm:cxn modelId="{33303D07-2536-4766-A805-71C380D60D2A}" type="presParOf" srcId="{6B5ADCC1-03DE-417B-A194-86019FEF7CB7}" destId="{17B236CA-300D-4164-8331-BFB24839BA75}" srcOrd="2" destOrd="0" presId="urn:microsoft.com/office/officeart/2005/8/layout/hProcess9"/>
    <dgm:cxn modelId="{7ABAD528-983E-4E57-8317-A07291BFB177}" type="presParOf" srcId="{6B5ADCC1-03DE-417B-A194-86019FEF7CB7}" destId="{B9152F1E-F962-4A0D-AC6C-B86CCAA52677}" srcOrd="3" destOrd="0" presId="urn:microsoft.com/office/officeart/2005/8/layout/hProcess9"/>
    <dgm:cxn modelId="{EFFEDDE1-785A-4353-A8F8-2E5C600455CA}" type="presParOf" srcId="{6B5ADCC1-03DE-417B-A194-86019FEF7CB7}" destId="{AD99A111-C95B-496E-88CC-D13EFC4BC625}" srcOrd="4" destOrd="0" presId="urn:microsoft.com/office/officeart/2005/8/layout/hProcess9"/>
    <dgm:cxn modelId="{CCB67660-EEEB-4DEC-8FF6-A09DA8F76812}" type="presParOf" srcId="{6B5ADCC1-03DE-417B-A194-86019FEF7CB7}" destId="{5C235B63-A818-4C9D-998C-4C3600278DBF}" srcOrd="5" destOrd="0" presId="urn:microsoft.com/office/officeart/2005/8/layout/hProcess9"/>
    <dgm:cxn modelId="{47DE387A-0984-449D-B207-CD9C07A31D4E}" type="presParOf" srcId="{6B5ADCC1-03DE-417B-A194-86019FEF7CB7}" destId="{621D1345-7595-4CFC-AEDE-A31663E7F5D7}" srcOrd="6" destOrd="0" presId="urn:microsoft.com/office/officeart/2005/8/layout/hProcess9"/>
    <dgm:cxn modelId="{FA3247DD-18D1-4499-83A5-48DDFDCA73AB}" type="presParOf" srcId="{6B5ADCC1-03DE-417B-A194-86019FEF7CB7}" destId="{E5E7F61E-7FEF-4A74-9D94-BCAB98D90086}" srcOrd="7" destOrd="0" presId="urn:microsoft.com/office/officeart/2005/8/layout/hProcess9"/>
    <dgm:cxn modelId="{D9D192EE-6D6B-4491-A959-E3D3BE23517B}" type="presParOf" srcId="{6B5ADCC1-03DE-417B-A194-86019FEF7CB7}" destId="{BBDE4B49-179E-493A-BF4B-4DECBD208062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>
            <a:alpha val="3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bg1"/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32FD52D-E615-4128-8911-95FCBBF06FA7}">
      <dgm:prSet phldrT="[Text]" custT="1"/>
      <dgm:spPr>
        <a:solidFill>
          <a:srgbClr val="FF8C00"/>
        </a:solidFill>
        <a:ln>
          <a:solidFill>
            <a:srgbClr val="FF8C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تعیین فرمت ارجاع</a:t>
          </a:r>
        </a:p>
      </dgm:t>
    </dgm:pt>
    <dgm:pt modelId="{A8D75816-EE37-45FF-B7EC-760690631664}" type="par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1AF5CF6-DC07-4539-8321-0D33918ED2E8}" type="sib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54BA124D-DA1A-43E8-90CF-493717BD4DD3}">
      <dgm:prSet phldrT="[Text]"/>
      <dgm:spPr>
        <a:solidFill>
          <a:srgbClr val="FF8C00">
            <a:alpha val="30000"/>
          </a:srgbClr>
        </a:solidFill>
        <a:ln>
          <a:solidFill>
            <a:srgbClr val="FF8C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b="1" dirty="0">
              <a:latin typeface="Calibri" panose="020F0502020204030204" pitchFamily="34" charset="0"/>
              <a:cs typeface="B Nazanin" panose="00000400000000000000" pitchFamily="2" charset="-78"/>
            </a:rPr>
            <a:t>ارجاع در متن</a:t>
          </a:r>
        </a:p>
      </dgm:t>
    </dgm:pt>
    <dgm:pt modelId="{6E60DABD-597F-4022-8278-4FBEC4AF8AB2}" type="parTrans" cxnId="{897A9F0C-E8CE-44DA-A118-81975EFFA1B2}">
      <dgm:prSet/>
      <dgm:spPr/>
      <dgm:t>
        <a:bodyPr/>
        <a:lstStyle/>
        <a:p>
          <a:pPr rtl="1"/>
          <a:endParaRPr lang="fa-IR"/>
        </a:p>
      </dgm:t>
    </dgm:pt>
    <dgm:pt modelId="{4273F81F-5AE9-4C0A-8A22-0BF7489ADF71}" type="sibTrans" cxnId="{897A9F0C-E8CE-44DA-A118-81975EFFA1B2}">
      <dgm:prSet/>
      <dgm:spPr/>
      <dgm:t>
        <a:bodyPr/>
        <a:lstStyle/>
        <a:p>
          <a:pPr rtl="1"/>
          <a:endParaRPr lang="fa-IR"/>
        </a:p>
      </dgm:t>
    </dgm:pt>
    <dgm:pt modelId="{8CA6A064-EDA3-4727-95E4-CBF0547E4A02}">
      <dgm:prSet phldrT="[Text]"/>
      <dgm:spPr>
        <a:solidFill>
          <a:srgbClr val="FF8C00">
            <a:alpha val="30000"/>
          </a:srgbClr>
        </a:solidFill>
        <a:ln>
          <a:solidFill>
            <a:srgbClr val="FF8C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dirty="0">
              <a:latin typeface="Calibri" panose="020F0502020204030204" pitchFamily="34" charset="0"/>
              <a:cs typeface="B Nazanin" panose="00000400000000000000" pitchFamily="2" charset="-78"/>
            </a:rPr>
            <a:t>لیست مراجع</a:t>
          </a:r>
          <a:endParaRPr lang="fa-IR" b="1" dirty="0">
            <a:latin typeface="Calibri" panose="020F0502020204030204" pitchFamily="34" charset="0"/>
            <a:cs typeface="B Nazanin" panose="00000400000000000000" pitchFamily="2" charset="-78"/>
          </a:endParaRPr>
        </a:p>
      </dgm:t>
    </dgm:pt>
    <dgm:pt modelId="{93FB3214-806F-444C-99E4-AFFB9D8CAEB2}" type="parTrans" cxnId="{93CC9BB9-BF4D-487C-A9C9-FC4572A1C4FD}">
      <dgm:prSet/>
      <dgm:spPr/>
      <dgm:t>
        <a:bodyPr/>
        <a:lstStyle/>
        <a:p>
          <a:pPr rtl="1"/>
          <a:endParaRPr lang="fa-IR"/>
        </a:p>
      </dgm:t>
    </dgm:pt>
    <dgm:pt modelId="{D7FA5A79-3E6F-4D4B-BF6F-7CF99D7B28C4}" type="sibTrans" cxnId="{93CC9BB9-BF4D-487C-A9C9-FC4572A1C4FD}">
      <dgm:prSet/>
      <dgm:spPr/>
      <dgm:t>
        <a:bodyPr/>
        <a:lstStyle/>
        <a:p>
          <a:pPr rtl="1"/>
          <a:endParaRPr lang="fa-IR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rgbClr val="FF8C00">
            <a:alpha val="50000"/>
          </a:srgbClr>
        </a:solidFill>
        <a:ln>
          <a:solidFill>
            <a:srgbClr val="FF8C00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BBDE4B49-179E-493A-BF4B-4DECBD208062}" type="pres">
      <dgm:prSet presAssocID="{E32FD52D-E615-4128-8911-95FCBBF06FA7}" presName="textNode" presStyleLbl="node1" presStyleIdx="0" presStyleCnt="3" custAng="10800000">
        <dgm:presLayoutVars>
          <dgm:bulletEnabled val="1"/>
        </dgm:presLayoutVars>
      </dgm:prSet>
      <dgm:spPr/>
    </dgm:pt>
    <dgm:pt modelId="{16B1645E-6C25-449E-9ED1-AE16E1A1374A}" type="pres">
      <dgm:prSet presAssocID="{71AF5CF6-DC07-4539-8321-0D33918ED2E8}" presName="sibTrans" presStyleCnt="0"/>
      <dgm:spPr/>
    </dgm:pt>
    <dgm:pt modelId="{E8BF26CA-512C-40AC-A0BA-ED53591AE965}" type="pres">
      <dgm:prSet presAssocID="{54BA124D-DA1A-43E8-90CF-493717BD4DD3}" presName="textNode" presStyleLbl="node1" presStyleIdx="1" presStyleCnt="3" custAng="10800000">
        <dgm:presLayoutVars>
          <dgm:bulletEnabled val="1"/>
        </dgm:presLayoutVars>
      </dgm:prSet>
      <dgm:spPr/>
    </dgm:pt>
    <dgm:pt modelId="{7519BE39-4610-4C33-A5FE-EE4B84482E13}" type="pres">
      <dgm:prSet presAssocID="{4273F81F-5AE9-4C0A-8A22-0BF7489ADF71}" presName="sibTrans" presStyleCnt="0"/>
      <dgm:spPr/>
    </dgm:pt>
    <dgm:pt modelId="{7076EEC6-89EB-441D-A19A-A02FEF70100B}" type="pres">
      <dgm:prSet presAssocID="{8CA6A064-EDA3-4727-95E4-CBF0547E4A02}" presName="textNode" presStyleLbl="node1" presStyleIdx="2" presStyleCnt="3" custAng="10800000">
        <dgm:presLayoutVars>
          <dgm:bulletEnabled val="1"/>
        </dgm:presLayoutVars>
      </dgm:prSet>
      <dgm:spPr/>
    </dgm:pt>
  </dgm:ptLst>
  <dgm:cxnLst>
    <dgm:cxn modelId="{897A9F0C-E8CE-44DA-A118-81975EFFA1B2}" srcId="{F85948F1-F6C0-4529-9838-CCB5F472D219}" destId="{54BA124D-DA1A-43E8-90CF-493717BD4DD3}" srcOrd="1" destOrd="0" parTransId="{6E60DABD-597F-4022-8278-4FBEC4AF8AB2}" sibTransId="{4273F81F-5AE9-4C0A-8A22-0BF7489ADF71}"/>
    <dgm:cxn modelId="{AD748019-52C7-46E2-B23E-A0AE2FA98035}" type="presOf" srcId="{8CA6A064-EDA3-4727-95E4-CBF0547E4A02}" destId="{7076EEC6-89EB-441D-A19A-A02FEF70100B}" srcOrd="0" destOrd="0" presId="urn:microsoft.com/office/officeart/2005/8/layout/hProcess9"/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5E18D74F-D786-457F-9437-9AFE80AF8DD0}" type="presOf" srcId="{54BA124D-DA1A-43E8-90CF-493717BD4DD3}" destId="{E8BF26CA-512C-40AC-A0BA-ED53591AE965}" srcOrd="0" destOrd="0" presId="urn:microsoft.com/office/officeart/2005/8/layout/hProcess9"/>
    <dgm:cxn modelId="{ECB3E45A-BFED-4163-9103-C6B0900E087F}" type="presOf" srcId="{E32FD52D-E615-4128-8911-95FCBBF06FA7}" destId="{BBDE4B49-179E-493A-BF4B-4DECBD208062}" srcOrd="0" destOrd="0" presId="urn:microsoft.com/office/officeart/2005/8/layout/hProcess9"/>
    <dgm:cxn modelId="{93CC9BB9-BF4D-487C-A9C9-FC4572A1C4FD}" srcId="{F85948F1-F6C0-4529-9838-CCB5F472D219}" destId="{8CA6A064-EDA3-4727-95E4-CBF0547E4A02}" srcOrd="2" destOrd="0" parTransId="{93FB3214-806F-444C-99E4-AFFB9D8CAEB2}" sibTransId="{D7FA5A79-3E6F-4D4B-BF6F-7CF99D7B28C4}"/>
    <dgm:cxn modelId="{C55C09DA-7F7A-4EF9-871F-29DE462A4985}" srcId="{F85948F1-F6C0-4529-9838-CCB5F472D219}" destId="{E32FD52D-E615-4128-8911-95FCBBF06FA7}" srcOrd="0" destOrd="0" parTransId="{A8D75816-EE37-45FF-B7EC-760690631664}" sibTransId="{71AF5CF6-DC07-4539-8321-0D33918ED2E8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D9D192EE-6D6B-4491-A959-E3D3BE23517B}" type="presParOf" srcId="{6B5ADCC1-03DE-417B-A194-86019FEF7CB7}" destId="{BBDE4B49-179E-493A-BF4B-4DECBD208062}" srcOrd="0" destOrd="0" presId="urn:microsoft.com/office/officeart/2005/8/layout/hProcess9"/>
    <dgm:cxn modelId="{B0AEAB19-19E6-4085-A5D0-60EBF88BE1DC}" type="presParOf" srcId="{6B5ADCC1-03DE-417B-A194-86019FEF7CB7}" destId="{16B1645E-6C25-449E-9ED1-AE16E1A1374A}" srcOrd="1" destOrd="0" presId="urn:microsoft.com/office/officeart/2005/8/layout/hProcess9"/>
    <dgm:cxn modelId="{6D7EB285-FD94-4C65-97CD-B2C76B582B20}" type="presParOf" srcId="{6B5ADCC1-03DE-417B-A194-86019FEF7CB7}" destId="{E8BF26CA-512C-40AC-A0BA-ED53591AE965}" srcOrd="2" destOrd="0" presId="urn:microsoft.com/office/officeart/2005/8/layout/hProcess9"/>
    <dgm:cxn modelId="{87E12AD8-8F7C-448A-9BEC-A31FD584C630}" type="presParOf" srcId="{6B5ADCC1-03DE-417B-A194-86019FEF7CB7}" destId="{7519BE39-4610-4C33-A5FE-EE4B84482E13}" srcOrd="3" destOrd="0" presId="urn:microsoft.com/office/officeart/2005/8/layout/hProcess9"/>
    <dgm:cxn modelId="{F07FC0D1-D743-4CBF-B966-0A941CD290A0}" type="presParOf" srcId="{6B5ADCC1-03DE-417B-A194-86019FEF7CB7}" destId="{7076EEC6-89EB-441D-A19A-A02FEF70100B}" srcOrd="4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>
            <a:alpha val="3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/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bg1"/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>
            <a:alpha val="3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/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bg1"/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32FD52D-E615-4128-8911-95FCBBF06FA7}">
      <dgm:prSet phldrT="[Text]" custT="1"/>
      <dgm:spPr>
        <a:solidFill>
          <a:srgbClr val="FF8C00"/>
        </a:solidFill>
        <a:ln>
          <a:solidFill>
            <a:srgbClr val="FF8C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تعیین فرمت ارجاع</a:t>
          </a:r>
        </a:p>
      </dgm:t>
    </dgm:pt>
    <dgm:pt modelId="{A8D75816-EE37-45FF-B7EC-760690631664}" type="par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1AF5CF6-DC07-4539-8321-0D33918ED2E8}" type="sib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54BA124D-DA1A-43E8-90CF-493717BD4DD3}">
      <dgm:prSet phldrT="[Text]"/>
      <dgm:spPr>
        <a:solidFill>
          <a:srgbClr val="FF8C00">
            <a:alpha val="30000"/>
          </a:srgbClr>
        </a:solidFill>
        <a:ln>
          <a:solidFill>
            <a:srgbClr val="FF8C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b="1" dirty="0">
              <a:latin typeface="Calibri" panose="020F0502020204030204" pitchFamily="34" charset="0"/>
              <a:cs typeface="B Nazanin" panose="00000400000000000000" pitchFamily="2" charset="-78"/>
            </a:rPr>
            <a:t>ارجاع در متن</a:t>
          </a:r>
        </a:p>
      </dgm:t>
    </dgm:pt>
    <dgm:pt modelId="{6E60DABD-597F-4022-8278-4FBEC4AF8AB2}" type="parTrans" cxnId="{897A9F0C-E8CE-44DA-A118-81975EFFA1B2}">
      <dgm:prSet/>
      <dgm:spPr/>
      <dgm:t>
        <a:bodyPr/>
        <a:lstStyle/>
        <a:p>
          <a:pPr rtl="1"/>
          <a:endParaRPr lang="fa-IR"/>
        </a:p>
      </dgm:t>
    </dgm:pt>
    <dgm:pt modelId="{4273F81F-5AE9-4C0A-8A22-0BF7489ADF71}" type="sibTrans" cxnId="{897A9F0C-E8CE-44DA-A118-81975EFFA1B2}">
      <dgm:prSet/>
      <dgm:spPr/>
      <dgm:t>
        <a:bodyPr/>
        <a:lstStyle/>
        <a:p>
          <a:pPr rtl="1"/>
          <a:endParaRPr lang="fa-IR"/>
        </a:p>
      </dgm:t>
    </dgm:pt>
    <dgm:pt modelId="{8CA6A064-EDA3-4727-95E4-CBF0547E4A02}">
      <dgm:prSet phldrT="[Text]"/>
      <dgm:spPr>
        <a:solidFill>
          <a:srgbClr val="FF8C00">
            <a:alpha val="30000"/>
          </a:srgbClr>
        </a:solidFill>
        <a:ln>
          <a:solidFill>
            <a:srgbClr val="FF8C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dirty="0">
              <a:latin typeface="Calibri" panose="020F0502020204030204" pitchFamily="34" charset="0"/>
              <a:cs typeface="B Nazanin" panose="00000400000000000000" pitchFamily="2" charset="-78"/>
            </a:rPr>
            <a:t>لیست مراجع</a:t>
          </a:r>
          <a:endParaRPr lang="fa-IR" b="1" dirty="0">
            <a:latin typeface="Calibri" panose="020F0502020204030204" pitchFamily="34" charset="0"/>
            <a:cs typeface="B Nazanin" panose="00000400000000000000" pitchFamily="2" charset="-78"/>
          </a:endParaRPr>
        </a:p>
      </dgm:t>
    </dgm:pt>
    <dgm:pt modelId="{93FB3214-806F-444C-99E4-AFFB9D8CAEB2}" type="parTrans" cxnId="{93CC9BB9-BF4D-487C-A9C9-FC4572A1C4FD}">
      <dgm:prSet/>
      <dgm:spPr/>
      <dgm:t>
        <a:bodyPr/>
        <a:lstStyle/>
        <a:p>
          <a:pPr rtl="1"/>
          <a:endParaRPr lang="fa-IR"/>
        </a:p>
      </dgm:t>
    </dgm:pt>
    <dgm:pt modelId="{D7FA5A79-3E6F-4D4B-BF6F-7CF99D7B28C4}" type="sibTrans" cxnId="{93CC9BB9-BF4D-487C-A9C9-FC4572A1C4FD}">
      <dgm:prSet/>
      <dgm:spPr/>
      <dgm:t>
        <a:bodyPr/>
        <a:lstStyle/>
        <a:p>
          <a:pPr rtl="1"/>
          <a:endParaRPr lang="fa-IR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rgbClr val="FF8C00">
            <a:alpha val="50000"/>
          </a:srgbClr>
        </a:solidFill>
        <a:ln>
          <a:solidFill>
            <a:srgbClr val="FF8C00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BBDE4B49-179E-493A-BF4B-4DECBD208062}" type="pres">
      <dgm:prSet presAssocID="{E32FD52D-E615-4128-8911-95FCBBF06FA7}" presName="textNode" presStyleLbl="node1" presStyleIdx="0" presStyleCnt="3" custAng="10800000">
        <dgm:presLayoutVars>
          <dgm:bulletEnabled val="1"/>
        </dgm:presLayoutVars>
      </dgm:prSet>
      <dgm:spPr/>
    </dgm:pt>
    <dgm:pt modelId="{16B1645E-6C25-449E-9ED1-AE16E1A1374A}" type="pres">
      <dgm:prSet presAssocID="{71AF5CF6-DC07-4539-8321-0D33918ED2E8}" presName="sibTrans" presStyleCnt="0"/>
      <dgm:spPr/>
    </dgm:pt>
    <dgm:pt modelId="{E8BF26CA-512C-40AC-A0BA-ED53591AE965}" type="pres">
      <dgm:prSet presAssocID="{54BA124D-DA1A-43E8-90CF-493717BD4DD3}" presName="textNode" presStyleLbl="node1" presStyleIdx="1" presStyleCnt="3" custAng="10800000">
        <dgm:presLayoutVars>
          <dgm:bulletEnabled val="1"/>
        </dgm:presLayoutVars>
      </dgm:prSet>
      <dgm:spPr/>
    </dgm:pt>
    <dgm:pt modelId="{7519BE39-4610-4C33-A5FE-EE4B84482E13}" type="pres">
      <dgm:prSet presAssocID="{4273F81F-5AE9-4C0A-8A22-0BF7489ADF71}" presName="sibTrans" presStyleCnt="0"/>
      <dgm:spPr/>
    </dgm:pt>
    <dgm:pt modelId="{7076EEC6-89EB-441D-A19A-A02FEF70100B}" type="pres">
      <dgm:prSet presAssocID="{8CA6A064-EDA3-4727-95E4-CBF0547E4A02}" presName="textNode" presStyleLbl="node1" presStyleIdx="2" presStyleCnt="3" custAng="10800000">
        <dgm:presLayoutVars>
          <dgm:bulletEnabled val="1"/>
        </dgm:presLayoutVars>
      </dgm:prSet>
      <dgm:spPr/>
    </dgm:pt>
  </dgm:ptLst>
  <dgm:cxnLst>
    <dgm:cxn modelId="{897A9F0C-E8CE-44DA-A118-81975EFFA1B2}" srcId="{F85948F1-F6C0-4529-9838-CCB5F472D219}" destId="{54BA124D-DA1A-43E8-90CF-493717BD4DD3}" srcOrd="1" destOrd="0" parTransId="{6E60DABD-597F-4022-8278-4FBEC4AF8AB2}" sibTransId="{4273F81F-5AE9-4C0A-8A22-0BF7489ADF71}"/>
    <dgm:cxn modelId="{AD748019-52C7-46E2-B23E-A0AE2FA98035}" type="presOf" srcId="{8CA6A064-EDA3-4727-95E4-CBF0547E4A02}" destId="{7076EEC6-89EB-441D-A19A-A02FEF70100B}" srcOrd="0" destOrd="0" presId="urn:microsoft.com/office/officeart/2005/8/layout/hProcess9"/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5E18D74F-D786-457F-9437-9AFE80AF8DD0}" type="presOf" srcId="{54BA124D-DA1A-43E8-90CF-493717BD4DD3}" destId="{E8BF26CA-512C-40AC-A0BA-ED53591AE965}" srcOrd="0" destOrd="0" presId="urn:microsoft.com/office/officeart/2005/8/layout/hProcess9"/>
    <dgm:cxn modelId="{ECB3E45A-BFED-4163-9103-C6B0900E087F}" type="presOf" srcId="{E32FD52D-E615-4128-8911-95FCBBF06FA7}" destId="{BBDE4B49-179E-493A-BF4B-4DECBD208062}" srcOrd="0" destOrd="0" presId="urn:microsoft.com/office/officeart/2005/8/layout/hProcess9"/>
    <dgm:cxn modelId="{93CC9BB9-BF4D-487C-A9C9-FC4572A1C4FD}" srcId="{F85948F1-F6C0-4529-9838-CCB5F472D219}" destId="{8CA6A064-EDA3-4727-95E4-CBF0547E4A02}" srcOrd="2" destOrd="0" parTransId="{93FB3214-806F-444C-99E4-AFFB9D8CAEB2}" sibTransId="{D7FA5A79-3E6F-4D4B-BF6F-7CF99D7B28C4}"/>
    <dgm:cxn modelId="{C55C09DA-7F7A-4EF9-871F-29DE462A4985}" srcId="{F85948F1-F6C0-4529-9838-CCB5F472D219}" destId="{E32FD52D-E615-4128-8911-95FCBBF06FA7}" srcOrd="0" destOrd="0" parTransId="{A8D75816-EE37-45FF-B7EC-760690631664}" sibTransId="{71AF5CF6-DC07-4539-8321-0D33918ED2E8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D9D192EE-6D6B-4491-A959-E3D3BE23517B}" type="presParOf" srcId="{6B5ADCC1-03DE-417B-A194-86019FEF7CB7}" destId="{BBDE4B49-179E-493A-BF4B-4DECBD208062}" srcOrd="0" destOrd="0" presId="urn:microsoft.com/office/officeart/2005/8/layout/hProcess9"/>
    <dgm:cxn modelId="{B0AEAB19-19E6-4085-A5D0-60EBF88BE1DC}" type="presParOf" srcId="{6B5ADCC1-03DE-417B-A194-86019FEF7CB7}" destId="{16B1645E-6C25-449E-9ED1-AE16E1A1374A}" srcOrd="1" destOrd="0" presId="urn:microsoft.com/office/officeart/2005/8/layout/hProcess9"/>
    <dgm:cxn modelId="{6D7EB285-FD94-4C65-97CD-B2C76B582B20}" type="presParOf" srcId="{6B5ADCC1-03DE-417B-A194-86019FEF7CB7}" destId="{E8BF26CA-512C-40AC-A0BA-ED53591AE965}" srcOrd="2" destOrd="0" presId="urn:microsoft.com/office/officeart/2005/8/layout/hProcess9"/>
    <dgm:cxn modelId="{87E12AD8-8F7C-448A-9BEC-A31FD584C630}" type="presParOf" srcId="{6B5ADCC1-03DE-417B-A194-86019FEF7CB7}" destId="{7519BE39-4610-4C33-A5FE-EE4B84482E13}" srcOrd="3" destOrd="0" presId="urn:microsoft.com/office/officeart/2005/8/layout/hProcess9"/>
    <dgm:cxn modelId="{F07FC0D1-D743-4CBF-B966-0A941CD290A0}" type="presParOf" srcId="{6B5ADCC1-03DE-417B-A194-86019FEF7CB7}" destId="{7076EEC6-89EB-441D-A19A-A02FEF70100B}" srcOrd="4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/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>
            <a:alpha val="3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/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bg1"/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32FD52D-E615-4128-8911-95FCBBF06FA7}">
      <dgm:prSet phldrT="[Text]" custT="1"/>
      <dgm:spPr>
        <a:solidFill>
          <a:srgbClr val="FF8C00">
            <a:alpha val="30000"/>
          </a:srgbClr>
        </a:solidFill>
        <a:ln>
          <a:solidFill>
            <a:srgbClr val="FF8C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تعیین فرمت ارجاع</a:t>
          </a:r>
        </a:p>
      </dgm:t>
    </dgm:pt>
    <dgm:pt modelId="{A8D75816-EE37-45FF-B7EC-760690631664}" type="par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1AF5CF6-DC07-4539-8321-0D33918ED2E8}" type="sib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54BA124D-DA1A-43E8-90CF-493717BD4DD3}">
      <dgm:prSet phldrT="[Text]"/>
      <dgm:spPr>
        <a:solidFill>
          <a:srgbClr val="FF8C00"/>
        </a:solidFill>
        <a:ln>
          <a:solidFill>
            <a:srgbClr val="FF8C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b="1" dirty="0">
              <a:latin typeface="Calibri" panose="020F0502020204030204" pitchFamily="34" charset="0"/>
              <a:cs typeface="B Nazanin" panose="00000400000000000000" pitchFamily="2" charset="-78"/>
            </a:rPr>
            <a:t>ارجاع در متن</a:t>
          </a:r>
        </a:p>
      </dgm:t>
    </dgm:pt>
    <dgm:pt modelId="{6E60DABD-597F-4022-8278-4FBEC4AF8AB2}" type="parTrans" cxnId="{897A9F0C-E8CE-44DA-A118-81975EFFA1B2}">
      <dgm:prSet/>
      <dgm:spPr/>
      <dgm:t>
        <a:bodyPr/>
        <a:lstStyle/>
        <a:p>
          <a:pPr rtl="1"/>
          <a:endParaRPr lang="fa-IR"/>
        </a:p>
      </dgm:t>
    </dgm:pt>
    <dgm:pt modelId="{4273F81F-5AE9-4C0A-8A22-0BF7489ADF71}" type="sibTrans" cxnId="{897A9F0C-E8CE-44DA-A118-81975EFFA1B2}">
      <dgm:prSet/>
      <dgm:spPr/>
      <dgm:t>
        <a:bodyPr/>
        <a:lstStyle/>
        <a:p>
          <a:pPr rtl="1"/>
          <a:endParaRPr lang="fa-IR"/>
        </a:p>
      </dgm:t>
    </dgm:pt>
    <dgm:pt modelId="{8CA6A064-EDA3-4727-95E4-CBF0547E4A02}">
      <dgm:prSet phldrT="[Text]"/>
      <dgm:spPr>
        <a:solidFill>
          <a:srgbClr val="FF8C00">
            <a:alpha val="30000"/>
          </a:srgbClr>
        </a:solidFill>
        <a:ln>
          <a:solidFill>
            <a:srgbClr val="FF8C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dirty="0">
              <a:latin typeface="Calibri" panose="020F0502020204030204" pitchFamily="34" charset="0"/>
              <a:cs typeface="B Nazanin" panose="00000400000000000000" pitchFamily="2" charset="-78"/>
            </a:rPr>
            <a:t>لیست مراجع</a:t>
          </a:r>
          <a:endParaRPr lang="fa-IR" b="1" dirty="0">
            <a:latin typeface="Calibri" panose="020F0502020204030204" pitchFamily="34" charset="0"/>
            <a:cs typeface="B Nazanin" panose="00000400000000000000" pitchFamily="2" charset="-78"/>
          </a:endParaRPr>
        </a:p>
      </dgm:t>
    </dgm:pt>
    <dgm:pt modelId="{93FB3214-806F-444C-99E4-AFFB9D8CAEB2}" type="parTrans" cxnId="{93CC9BB9-BF4D-487C-A9C9-FC4572A1C4FD}">
      <dgm:prSet/>
      <dgm:spPr/>
      <dgm:t>
        <a:bodyPr/>
        <a:lstStyle/>
        <a:p>
          <a:pPr rtl="1"/>
          <a:endParaRPr lang="fa-IR"/>
        </a:p>
      </dgm:t>
    </dgm:pt>
    <dgm:pt modelId="{D7FA5A79-3E6F-4D4B-BF6F-7CF99D7B28C4}" type="sibTrans" cxnId="{93CC9BB9-BF4D-487C-A9C9-FC4572A1C4FD}">
      <dgm:prSet/>
      <dgm:spPr/>
      <dgm:t>
        <a:bodyPr/>
        <a:lstStyle/>
        <a:p>
          <a:pPr rtl="1"/>
          <a:endParaRPr lang="fa-IR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rgbClr val="FF8C00">
            <a:alpha val="50000"/>
          </a:srgbClr>
        </a:solidFill>
        <a:ln>
          <a:solidFill>
            <a:srgbClr val="FF8C00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BBDE4B49-179E-493A-BF4B-4DECBD208062}" type="pres">
      <dgm:prSet presAssocID="{E32FD52D-E615-4128-8911-95FCBBF06FA7}" presName="textNode" presStyleLbl="node1" presStyleIdx="0" presStyleCnt="3" custAng="10800000">
        <dgm:presLayoutVars>
          <dgm:bulletEnabled val="1"/>
        </dgm:presLayoutVars>
      </dgm:prSet>
      <dgm:spPr/>
    </dgm:pt>
    <dgm:pt modelId="{16B1645E-6C25-449E-9ED1-AE16E1A1374A}" type="pres">
      <dgm:prSet presAssocID="{71AF5CF6-DC07-4539-8321-0D33918ED2E8}" presName="sibTrans" presStyleCnt="0"/>
      <dgm:spPr/>
    </dgm:pt>
    <dgm:pt modelId="{E8BF26CA-512C-40AC-A0BA-ED53591AE965}" type="pres">
      <dgm:prSet presAssocID="{54BA124D-DA1A-43E8-90CF-493717BD4DD3}" presName="textNode" presStyleLbl="node1" presStyleIdx="1" presStyleCnt="3" custAng="10800000">
        <dgm:presLayoutVars>
          <dgm:bulletEnabled val="1"/>
        </dgm:presLayoutVars>
      </dgm:prSet>
      <dgm:spPr/>
    </dgm:pt>
    <dgm:pt modelId="{7519BE39-4610-4C33-A5FE-EE4B84482E13}" type="pres">
      <dgm:prSet presAssocID="{4273F81F-5AE9-4C0A-8A22-0BF7489ADF71}" presName="sibTrans" presStyleCnt="0"/>
      <dgm:spPr/>
    </dgm:pt>
    <dgm:pt modelId="{7076EEC6-89EB-441D-A19A-A02FEF70100B}" type="pres">
      <dgm:prSet presAssocID="{8CA6A064-EDA3-4727-95E4-CBF0547E4A02}" presName="textNode" presStyleLbl="node1" presStyleIdx="2" presStyleCnt="3" custAng="10800000">
        <dgm:presLayoutVars>
          <dgm:bulletEnabled val="1"/>
        </dgm:presLayoutVars>
      </dgm:prSet>
      <dgm:spPr/>
    </dgm:pt>
  </dgm:ptLst>
  <dgm:cxnLst>
    <dgm:cxn modelId="{897A9F0C-E8CE-44DA-A118-81975EFFA1B2}" srcId="{F85948F1-F6C0-4529-9838-CCB5F472D219}" destId="{54BA124D-DA1A-43E8-90CF-493717BD4DD3}" srcOrd="1" destOrd="0" parTransId="{6E60DABD-597F-4022-8278-4FBEC4AF8AB2}" sibTransId="{4273F81F-5AE9-4C0A-8A22-0BF7489ADF71}"/>
    <dgm:cxn modelId="{AD748019-52C7-46E2-B23E-A0AE2FA98035}" type="presOf" srcId="{8CA6A064-EDA3-4727-95E4-CBF0547E4A02}" destId="{7076EEC6-89EB-441D-A19A-A02FEF70100B}" srcOrd="0" destOrd="0" presId="urn:microsoft.com/office/officeart/2005/8/layout/hProcess9"/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5E18D74F-D786-457F-9437-9AFE80AF8DD0}" type="presOf" srcId="{54BA124D-DA1A-43E8-90CF-493717BD4DD3}" destId="{E8BF26CA-512C-40AC-A0BA-ED53591AE965}" srcOrd="0" destOrd="0" presId="urn:microsoft.com/office/officeart/2005/8/layout/hProcess9"/>
    <dgm:cxn modelId="{ECB3E45A-BFED-4163-9103-C6B0900E087F}" type="presOf" srcId="{E32FD52D-E615-4128-8911-95FCBBF06FA7}" destId="{BBDE4B49-179E-493A-BF4B-4DECBD208062}" srcOrd="0" destOrd="0" presId="urn:microsoft.com/office/officeart/2005/8/layout/hProcess9"/>
    <dgm:cxn modelId="{93CC9BB9-BF4D-487C-A9C9-FC4572A1C4FD}" srcId="{F85948F1-F6C0-4529-9838-CCB5F472D219}" destId="{8CA6A064-EDA3-4727-95E4-CBF0547E4A02}" srcOrd="2" destOrd="0" parTransId="{93FB3214-806F-444C-99E4-AFFB9D8CAEB2}" sibTransId="{D7FA5A79-3E6F-4D4B-BF6F-7CF99D7B28C4}"/>
    <dgm:cxn modelId="{C55C09DA-7F7A-4EF9-871F-29DE462A4985}" srcId="{F85948F1-F6C0-4529-9838-CCB5F472D219}" destId="{E32FD52D-E615-4128-8911-95FCBBF06FA7}" srcOrd="0" destOrd="0" parTransId="{A8D75816-EE37-45FF-B7EC-760690631664}" sibTransId="{71AF5CF6-DC07-4539-8321-0D33918ED2E8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D9D192EE-6D6B-4491-A959-E3D3BE23517B}" type="presParOf" srcId="{6B5ADCC1-03DE-417B-A194-86019FEF7CB7}" destId="{BBDE4B49-179E-493A-BF4B-4DECBD208062}" srcOrd="0" destOrd="0" presId="urn:microsoft.com/office/officeart/2005/8/layout/hProcess9"/>
    <dgm:cxn modelId="{B0AEAB19-19E6-4085-A5D0-60EBF88BE1DC}" type="presParOf" srcId="{6B5ADCC1-03DE-417B-A194-86019FEF7CB7}" destId="{16B1645E-6C25-449E-9ED1-AE16E1A1374A}" srcOrd="1" destOrd="0" presId="urn:microsoft.com/office/officeart/2005/8/layout/hProcess9"/>
    <dgm:cxn modelId="{6D7EB285-FD94-4C65-97CD-B2C76B582B20}" type="presParOf" srcId="{6B5ADCC1-03DE-417B-A194-86019FEF7CB7}" destId="{E8BF26CA-512C-40AC-A0BA-ED53591AE965}" srcOrd="2" destOrd="0" presId="urn:microsoft.com/office/officeart/2005/8/layout/hProcess9"/>
    <dgm:cxn modelId="{87E12AD8-8F7C-448A-9BEC-A31FD584C630}" type="presParOf" srcId="{6B5ADCC1-03DE-417B-A194-86019FEF7CB7}" destId="{7519BE39-4610-4C33-A5FE-EE4B84482E13}" srcOrd="3" destOrd="0" presId="urn:microsoft.com/office/officeart/2005/8/layout/hProcess9"/>
    <dgm:cxn modelId="{F07FC0D1-D743-4CBF-B966-0A941CD290A0}" type="presParOf" srcId="{6B5ADCC1-03DE-417B-A194-86019FEF7CB7}" destId="{7076EEC6-89EB-441D-A19A-A02FEF70100B}" srcOrd="4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>
            <a:alpha val="3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/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bg1"/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32FD52D-E615-4128-8911-95FCBBF06FA7}">
      <dgm:prSet phldrT="[Text]" custT="1"/>
      <dgm:spPr>
        <a:solidFill>
          <a:srgbClr val="FF8C00">
            <a:alpha val="30000"/>
          </a:srgbClr>
        </a:solidFill>
        <a:ln>
          <a:solidFill>
            <a:srgbClr val="FF8C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000" b="1" dirty="0">
              <a:latin typeface="Calibri" panose="020F0502020204030204" pitchFamily="34" charset="0"/>
              <a:cs typeface="B Nazanin" panose="00000400000000000000" pitchFamily="2" charset="-78"/>
            </a:rPr>
            <a:t>تعیین فرمت ارجاع</a:t>
          </a:r>
        </a:p>
      </dgm:t>
    </dgm:pt>
    <dgm:pt modelId="{A8D75816-EE37-45FF-B7EC-760690631664}" type="par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71AF5CF6-DC07-4539-8321-0D33918ED2E8}" type="sibTrans" cxnId="{C55C09DA-7F7A-4EF9-871F-29DE462A4985}">
      <dgm:prSet/>
      <dgm:spPr/>
      <dgm:t>
        <a:bodyPr/>
        <a:lstStyle/>
        <a:p>
          <a:pPr rtl="1"/>
          <a:endParaRPr lang="fa-IR" sz="2000"/>
        </a:p>
      </dgm:t>
    </dgm:pt>
    <dgm:pt modelId="{54BA124D-DA1A-43E8-90CF-493717BD4DD3}">
      <dgm:prSet phldrT="[Text]"/>
      <dgm:spPr>
        <a:solidFill>
          <a:srgbClr val="FF8C00">
            <a:alpha val="30000"/>
          </a:srgbClr>
        </a:solidFill>
        <a:ln>
          <a:solidFill>
            <a:srgbClr val="FF8C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b="1" dirty="0">
              <a:latin typeface="Calibri" panose="020F0502020204030204" pitchFamily="34" charset="0"/>
              <a:cs typeface="B Nazanin" panose="00000400000000000000" pitchFamily="2" charset="-78"/>
            </a:rPr>
            <a:t>ارجاع در متن</a:t>
          </a:r>
        </a:p>
      </dgm:t>
    </dgm:pt>
    <dgm:pt modelId="{6E60DABD-597F-4022-8278-4FBEC4AF8AB2}" type="parTrans" cxnId="{897A9F0C-E8CE-44DA-A118-81975EFFA1B2}">
      <dgm:prSet/>
      <dgm:spPr/>
      <dgm:t>
        <a:bodyPr/>
        <a:lstStyle/>
        <a:p>
          <a:pPr rtl="1"/>
          <a:endParaRPr lang="fa-IR"/>
        </a:p>
      </dgm:t>
    </dgm:pt>
    <dgm:pt modelId="{4273F81F-5AE9-4C0A-8A22-0BF7489ADF71}" type="sibTrans" cxnId="{897A9F0C-E8CE-44DA-A118-81975EFFA1B2}">
      <dgm:prSet/>
      <dgm:spPr/>
      <dgm:t>
        <a:bodyPr/>
        <a:lstStyle/>
        <a:p>
          <a:pPr rtl="1"/>
          <a:endParaRPr lang="fa-IR"/>
        </a:p>
      </dgm:t>
    </dgm:pt>
    <dgm:pt modelId="{8CA6A064-EDA3-4727-95E4-CBF0547E4A02}">
      <dgm:prSet phldrT="[Text]"/>
      <dgm:spPr>
        <a:solidFill>
          <a:srgbClr val="FF8C00"/>
        </a:solidFill>
        <a:ln>
          <a:solidFill>
            <a:srgbClr val="FF8C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dirty="0">
              <a:latin typeface="Calibri" panose="020F0502020204030204" pitchFamily="34" charset="0"/>
              <a:cs typeface="B Nazanin" panose="00000400000000000000" pitchFamily="2" charset="-78"/>
            </a:rPr>
            <a:t>لیست مراجع</a:t>
          </a:r>
          <a:endParaRPr lang="fa-IR" b="1" dirty="0">
            <a:latin typeface="Calibri" panose="020F0502020204030204" pitchFamily="34" charset="0"/>
            <a:cs typeface="B Nazanin" panose="00000400000000000000" pitchFamily="2" charset="-78"/>
          </a:endParaRPr>
        </a:p>
      </dgm:t>
    </dgm:pt>
    <dgm:pt modelId="{93FB3214-806F-444C-99E4-AFFB9D8CAEB2}" type="parTrans" cxnId="{93CC9BB9-BF4D-487C-A9C9-FC4572A1C4FD}">
      <dgm:prSet/>
      <dgm:spPr/>
      <dgm:t>
        <a:bodyPr/>
        <a:lstStyle/>
        <a:p>
          <a:pPr rtl="1"/>
          <a:endParaRPr lang="fa-IR"/>
        </a:p>
      </dgm:t>
    </dgm:pt>
    <dgm:pt modelId="{D7FA5A79-3E6F-4D4B-BF6F-7CF99D7B28C4}" type="sibTrans" cxnId="{93CC9BB9-BF4D-487C-A9C9-FC4572A1C4FD}">
      <dgm:prSet/>
      <dgm:spPr/>
      <dgm:t>
        <a:bodyPr/>
        <a:lstStyle/>
        <a:p>
          <a:pPr rtl="1"/>
          <a:endParaRPr lang="fa-IR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rgbClr val="FF8C00">
            <a:alpha val="50000"/>
          </a:srgbClr>
        </a:solidFill>
        <a:ln>
          <a:solidFill>
            <a:srgbClr val="FF8C00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BBDE4B49-179E-493A-BF4B-4DECBD208062}" type="pres">
      <dgm:prSet presAssocID="{E32FD52D-E615-4128-8911-95FCBBF06FA7}" presName="textNode" presStyleLbl="node1" presStyleIdx="0" presStyleCnt="3" custAng="10800000">
        <dgm:presLayoutVars>
          <dgm:bulletEnabled val="1"/>
        </dgm:presLayoutVars>
      </dgm:prSet>
      <dgm:spPr/>
    </dgm:pt>
    <dgm:pt modelId="{16B1645E-6C25-449E-9ED1-AE16E1A1374A}" type="pres">
      <dgm:prSet presAssocID="{71AF5CF6-DC07-4539-8321-0D33918ED2E8}" presName="sibTrans" presStyleCnt="0"/>
      <dgm:spPr/>
    </dgm:pt>
    <dgm:pt modelId="{E8BF26CA-512C-40AC-A0BA-ED53591AE965}" type="pres">
      <dgm:prSet presAssocID="{54BA124D-DA1A-43E8-90CF-493717BD4DD3}" presName="textNode" presStyleLbl="node1" presStyleIdx="1" presStyleCnt="3" custAng="10800000">
        <dgm:presLayoutVars>
          <dgm:bulletEnabled val="1"/>
        </dgm:presLayoutVars>
      </dgm:prSet>
      <dgm:spPr/>
    </dgm:pt>
    <dgm:pt modelId="{7519BE39-4610-4C33-A5FE-EE4B84482E13}" type="pres">
      <dgm:prSet presAssocID="{4273F81F-5AE9-4C0A-8A22-0BF7489ADF71}" presName="sibTrans" presStyleCnt="0"/>
      <dgm:spPr/>
    </dgm:pt>
    <dgm:pt modelId="{7076EEC6-89EB-441D-A19A-A02FEF70100B}" type="pres">
      <dgm:prSet presAssocID="{8CA6A064-EDA3-4727-95E4-CBF0547E4A02}" presName="textNode" presStyleLbl="node1" presStyleIdx="2" presStyleCnt="3" custAng="10800000">
        <dgm:presLayoutVars>
          <dgm:bulletEnabled val="1"/>
        </dgm:presLayoutVars>
      </dgm:prSet>
      <dgm:spPr/>
    </dgm:pt>
  </dgm:ptLst>
  <dgm:cxnLst>
    <dgm:cxn modelId="{897A9F0C-E8CE-44DA-A118-81975EFFA1B2}" srcId="{F85948F1-F6C0-4529-9838-CCB5F472D219}" destId="{54BA124D-DA1A-43E8-90CF-493717BD4DD3}" srcOrd="1" destOrd="0" parTransId="{6E60DABD-597F-4022-8278-4FBEC4AF8AB2}" sibTransId="{4273F81F-5AE9-4C0A-8A22-0BF7489ADF71}"/>
    <dgm:cxn modelId="{AD748019-52C7-46E2-B23E-A0AE2FA98035}" type="presOf" srcId="{8CA6A064-EDA3-4727-95E4-CBF0547E4A02}" destId="{7076EEC6-89EB-441D-A19A-A02FEF70100B}" srcOrd="0" destOrd="0" presId="urn:microsoft.com/office/officeart/2005/8/layout/hProcess9"/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5E18D74F-D786-457F-9437-9AFE80AF8DD0}" type="presOf" srcId="{54BA124D-DA1A-43E8-90CF-493717BD4DD3}" destId="{E8BF26CA-512C-40AC-A0BA-ED53591AE965}" srcOrd="0" destOrd="0" presId="urn:microsoft.com/office/officeart/2005/8/layout/hProcess9"/>
    <dgm:cxn modelId="{ECB3E45A-BFED-4163-9103-C6B0900E087F}" type="presOf" srcId="{E32FD52D-E615-4128-8911-95FCBBF06FA7}" destId="{BBDE4B49-179E-493A-BF4B-4DECBD208062}" srcOrd="0" destOrd="0" presId="urn:microsoft.com/office/officeart/2005/8/layout/hProcess9"/>
    <dgm:cxn modelId="{93CC9BB9-BF4D-487C-A9C9-FC4572A1C4FD}" srcId="{F85948F1-F6C0-4529-9838-CCB5F472D219}" destId="{8CA6A064-EDA3-4727-95E4-CBF0547E4A02}" srcOrd="2" destOrd="0" parTransId="{93FB3214-806F-444C-99E4-AFFB9D8CAEB2}" sibTransId="{D7FA5A79-3E6F-4D4B-BF6F-7CF99D7B28C4}"/>
    <dgm:cxn modelId="{C55C09DA-7F7A-4EF9-871F-29DE462A4985}" srcId="{F85948F1-F6C0-4529-9838-CCB5F472D219}" destId="{E32FD52D-E615-4128-8911-95FCBBF06FA7}" srcOrd="0" destOrd="0" parTransId="{A8D75816-EE37-45FF-B7EC-760690631664}" sibTransId="{71AF5CF6-DC07-4539-8321-0D33918ED2E8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D9D192EE-6D6B-4491-A959-E3D3BE23517B}" type="presParOf" srcId="{6B5ADCC1-03DE-417B-A194-86019FEF7CB7}" destId="{BBDE4B49-179E-493A-BF4B-4DECBD208062}" srcOrd="0" destOrd="0" presId="urn:microsoft.com/office/officeart/2005/8/layout/hProcess9"/>
    <dgm:cxn modelId="{B0AEAB19-19E6-4085-A5D0-60EBF88BE1DC}" type="presParOf" srcId="{6B5ADCC1-03DE-417B-A194-86019FEF7CB7}" destId="{16B1645E-6C25-449E-9ED1-AE16E1A1374A}" srcOrd="1" destOrd="0" presId="urn:microsoft.com/office/officeart/2005/8/layout/hProcess9"/>
    <dgm:cxn modelId="{6D7EB285-FD94-4C65-97CD-B2C76B582B20}" type="presParOf" srcId="{6B5ADCC1-03DE-417B-A194-86019FEF7CB7}" destId="{E8BF26CA-512C-40AC-A0BA-ED53591AE965}" srcOrd="2" destOrd="0" presId="urn:microsoft.com/office/officeart/2005/8/layout/hProcess9"/>
    <dgm:cxn modelId="{87E12AD8-8F7C-448A-9BEC-A31FD584C630}" type="presParOf" srcId="{6B5ADCC1-03DE-417B-A194-86019FEF7CB7}" destId="{7519BE39-4610-4C33-A5FE-EE4B84482E13}" srcOrd="3" destOrd="0" presId="urn:microsoft.com/office/officeart/2005/8/layout/hProcess9"/>
    <dgm:cxn modelId="{F07FC0D1-D743-4CBF-B966-0A941CD290A0}" type="presParOf" srcId="{6B5ADCC1-03DE-417B-A194-86019FEF7CB7}" destId="{7076EEC6-89EB-441D-A19A-A02FEF70100B}" srcOrd="4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>
            <a:alpha val="3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/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bg1"/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bg1"/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8CA6A064-EDA3-4727-95E4-CBF0547E4A02}">
      <dgm:prSet phldrT="[Text]"/>
      <dgm:spPr>
        <a:solidFill>
          <a:srgbClr val="DB258D"/>
        </a:solidFill>
        <a:ln>
          <a:solidFill>
            <a:srgbClr val="DB258D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dirty="0">
              <a:latin typeface="Calibri" panose="020F0502020204030204" pitchFamily="34" charset="0"/>
              <a:cs typeface="B Nazanin" panose="00000400000000000000" pitchFamily="2" charset="-78"/>
            </a:rPr>
            <a:t>دانلود و نصب </a:t>
          </a:r>
          <a:r>
            <a:rPr lang="fa-IR" dirty="0" err="1">
              <a:latin typeface="Calibri" panose="020F0502020204030204" pitchFamily="34" charset="0"/>
              <a:cs typeface="B Nazanin" panose="00000400000000000000" pitchFamily="2" charset="-78"/>
            </a:rPr>
            <a:t>نرم‌افزار</a:t>
          </a:r>
          <a:r>
            <a:rPr lang="fa-IR" dirty="0">
              <a:latin typeface="Calibri" panose="020F0502020204030204" pitchFamily="34" charset="0"/>
              <a:cs typeface="B Nazanin" panose="00000400000000000000" pitchFamily="2" charset="-78"/>
            </a:rPr>
            <a:t> (</a:t>
          </a:r>
          <a:r>
            <a:rPr lang="en-US" dirty="0">
              <a:latin typeface="Calibri" panose="020F0502020204030204" pitchFamily="34" charset="0"/>
              <a:cs typeface="B Nazanin" panose="00000400000000000000" pitchFamily="2" charset="-78"/>
            </a:rPr>
            <a:t>Win/Mac/Linux</a:t>
          </a:r>
          <a:r>
            <a:rPr lang="fa-IR" dirty="0">
              <a:latin typeface="Calibri" panose="020F0502020204030204" pitchFamily="34" charset="0"/>
              <a:cs typeface="B Nazanin" panose="00000400000000000000" pitchFamily="2" charset="-78"/>
            </a:rPr>
            <a:t>)</a:t>
          </a:r>
          <a:endParaRPr lang="fa-IR" b="1" dirty="0">
            <a:latin typeface="Calibri" panose="020F0502020204030204" pitchFamily="34" charset="0"/>
            <a:cs typeface="B Nazanin" panose="00000400000000000000" pitchFamily="2" charset="-78"/>
          </a:endParaRPr>
        </a:p>
      </dgm:t>
    </dgm:pt>
    <dgm:pt modelId="{93FB3214-806F-444C-99E4-AFFB9D8CAEB2}" type="parTrans" cxnId="{93CC9BB9-BF4D-487C-A9C9-FC4572A1C4FD}">
      <dgm:prSet/>
      <dgm:spPr/>
      <dgm:t>
        <a:bodyPr/>
        <a:lstStyle/>
        <a:p>
          <a:pPr rtl="1"/>
          <a:endParaRPr lang="fa-IR"/>
        </a:p>
      </dgm:t>
    </dgm:pt>
    <dgm:pt modelId="{D7FA5A79-3E6F-4D4B-BF6F-7CF99D7B28C4}" type="sibTrans" cxnId="{93CC9BB9-BF4D-487C-A9C9-FC4572A1C4FD}">
      <dgm:prSet/>
      <dgm:spPr/>
      <dgm:t>
        <a:bodyPr/>
        <a:lstStyle/>
        <a:p>
          <a:pPr rtl="1"/>
          <a:endParaRPr lang="fa-IR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rgbClr val="DB258D">
            <a:alpha val="50000"/>
          </a:srgbClr>
        </a:solidFill>
        <a:ln>
          <a:solidFill>
            <a:srgbClr val="DB258D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7076EEC6-89EB-441D-A19A-A02FEF70100B}" type="pres">
      <dgm:prSet presAssocID="{8CA6A064-EDA3-4727-95E4-CBF0547E4A02}" presName="textNode" presStyleLbl="node1" presStyleIdx="0" presStyleCnt="1" custAng="10800000">
        <dgm:presLayoutVars>
          <dgm:bulletEnabled val="1"/>
        </dgm:presLayoutVars>
      </dgm:prSet>
      <dgm:spPr/>
    </dgm:pt>
  </dgm:ptLst>
  <dgm:cxnLst>
    <dgm:cxn modelId="{AD748019-52C7-46E2-B23E-A0AE2FA98035}" type="presOf" srcId="{8CA6A064-EDA3-4727-95E4-CBF0547E4A02}" destId="{7076EEC6-89EB-441D-A19A-A02FEF70100B}" srcOrd="0" destOrd="0" presId="urn:microsoft.com/office/officeart/2005/8/layout/hProcess9"/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93CC9BB9-BF4D-487C-A9C9-FC4572A1C4FD}" srcId="{F85948F1-F6C0-4529-9838-CCB5F472D219}" destId="{8CA6A064-EDA3-4727-95E4-CBF0547E4A02}" srcOrd="0" destOrd="0" parTransId="{93FB3214-806F-444C-99E4-AFFB9D8CAEB2}" sibTransId="{D7FA5A79-3E6F-4D4B-BF6F-7CF99D7B28C4}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F07FC0D1-D743-4CBF-B966-0A941CD290A0}" type="presParOf" srcId="{6B5ADCC1-03DE-417B-A194-86019FEF7CB7}" destId="{7076EEC6-89EB-441D-A19A-A02FEF70100B}" srcOrd="0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F3CC5FC6-2CBB-4753-A46A-839FF25B9857}">
      <dgm:prSet phldrT="[Text]" custT="1"/>
      <dgm:spPr>
        <a:solidFill>
          <a:srgbClr val="C00000">
            <a:alpha val="20000"/>
          </a:srgbClr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هزینه و فضا</a:t>
          </a:r>
          <a:endParaRPr lang="fa-IR" sz="2400" b="1" dirty="0"/>
        </a:p>
      </dgm:t>
    </dgm:pt>
    <dgm:pt modelId="{8081E62B-2AC4-4439-909D-9627CF50E449}" type="sibTrans" cxnId="{8E62B63E-B17B-4695-B593-2273391B257E}">
      <dgm:prSet/>
      <dgm:spPr/>
      <dgm:t>
        <a:bodyPr/>
        <a:lstStyle/>
        <a:p>
          <a:pPr rtl="1"/>
          <a:endParaRPr lang="fa-IR" sz="2400" b="1"/>
        </a:p>
      </dgm:t>
    </dgm:pt>
    <dgm:pt modelId="{2FE99AA0-3E57-418F-A0C0-4D015CE5A2E5}" type="parTrans" cxnId="{8E62B63E-B17B-4695-B593-2273391B257E}">
      <dgm:prSet/>
      <dgm:spPr/>
      <dgm:t>
        <a:bodyPr/>
        <a:lstStyle/>
        <a:p>
          <a:pPr rtl="1"/>
          <a:endParaRPr lang="fa-IR" sz="2400" b="1"/>
        </a:p>
      </dgm:t>
    </dgm:pt>
    <dgm:pt modelId="{A4489239-FA03-4180-A002-06BAE76F366D}">
      <dgm:prSet phldrT="[Text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مدیریت اسناد</a:t>
          </a:r>
          <a:endParaRPr lang="fa-IR" sz="2400" b="1" dirty="0"/>
        </a:p>
      </dgm:t>
    </dgm:pt>
    <dgm:pt modelId="{733F7FF4-23B1-46C8-805D-A371875D2C26}" type="parTrans" cxnId="{BAFF9A90-9E3C-421D-A5AC-F88A311C0085}">
      <dgm:prSet/>
      <dgm:spPr/>
      <dgm:t>
        <a:bodyPr/>
        <a:lstStyle/>
        <a:p>
          <a:pPr rtl="1"/>
          <a:endParaRPr lang="fa-IR" sz="2400" b="1"/>
        </a:p>
      </dgm:t>
    </dgm:pt>
    <dgm:pt modelId="{FCD6C2AB-7816-41C5-B822-3F2CCD29728B}" type="sibTrans" cxnId="{BAFF9A90-9E3C-421D-A5AC-F88A311C0085}">
      <dgm:prSet/>
      <dgm:spPr/>
      <dgm:t>
        <a:bodyPr/>
        <a:lstStyle/>
        <a:p>
          <a:pPr rtl="1"/>
          <a:endParaRPr lang="fa-IR" sz="2400" b="1"/>
        </a:p>
      </dgm:t>
    </dgm:pt>
    <dgm:pt modelId="{A011592A-7FA0-4C16-A38C-A319DAF7643F}">
      <dgm:prSet phldrT="[Text]" custT="1"/>
      <dgm:spPr>
        <a:solidFill>
          <a:srgbClr val="C00000">
            <a:alpha val="20000"/>
          </a:srgbClr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جستجو</a:t>
          </a:r>
          <a:endParaRPr lang="fa-IR" sz="2400" b="1" dirty="0"/>
        </a:p>
      </dgm:t>
    </dgm:pt>
    <dgm:pt modelId="{AA1FC595-C547-4F91-A2FB-23E0163CDD05}" type="parTrans" cxnId="{B2410B8A-3092-41C8-BD6B-75A2B4864013}">
      <dgm:prSet/>
      <dgm:spPr/>
      <dgm:t>
        <a:bodyPr/>
        <a:lstStyle/>
        <a:p>
          <a:pPr rtl="1"/>
          <a:endParaRPr lang="fa-IR" sz="2400" b="1"/>
        </a:p>
      </dgm:t>
    </dgm:pt>
    <dgm:pt modelId="{24736DBE-946D-461C-9B54-B1A73CBF087D}" type="sibTrans" cxnId="{B2410B8A-3092-41C8-BD6B-75A2B4864013}">
      <dgm:prSet/>
      <dgm:spPr/>
      <dgm:t>
        <a:bodyPr/>
        <a:lstStyle/>
        <a:p>
          <a:pPr rtl="1"/>
          <a:endParaRPr lang="fa-IR" sz="2400" b="1"/>
        </a:p>
      </dgm:t>
    </dgm:pt>
    <dgm:pt modelId="{F9B94BCA-CCEF-4CEE-9978-FBFA281E02C9}">
      <dgm:prSet phldrT="[Text]" custT="1"/>
      <dgm:spPr>
        <a:solidFill>
          <a:srgbClr val="C00000">
            <a:alpha val="20000"/>
          </a:srgbClr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همکاری</a:t>
          </a:r>
          <a:endParaRPr lang="fa-IR" sz="2400" b="1" dirty="0"/>
        </a:p>
      </dgm:t>
    </dgm:pt>
    <dgm:pt modelId="{0DB2F1D0-1BA5-4783-AF59-38EDEDA548F4}" type="parTrans" cxnId="{C7A08826-F4F2-4446-A0B6-C51D88932519}">
      <dgm:prSet/>
      <dgm:spPr/>
      <dgm:t>
        <a:bodyPr/>
        <a:lstStyle/>
        <a:p>
          <a:pPr rtl="1"/>
          <a:endParaRPr lang="fa-IR" sz="2400"/>
        </a:p>
      </dgm:t>
    </dgm:pt>
    <dgm:pt modelId="{FD96698D-C83C-48FF-A088-0BFEA15528DC}" type="sibTrans" cxnId="{C7A08826-F4F2-4446-A0B6-C51D88932519}">
      <dgm:prSet/>
      <dgm:spPr/>
      <dgm:t>
        <a:bodyPr/>
        <a:lstStyle/>
        <a:p>
          <a:pPr rtl="1"/>
          <a:endParaRPr lang="fa-IR" sz="2400"/>
        </a:p>
      </dgm:t>
    </dgm:pt>
    <dgm:pt modelId="{F00901D1-37E0-489D-BC05-5488087C6DE7}">
      <dgm:prSet phldrT="[Text]" custT="1"/>
      <dgm:spPr>
        <a:solidFill>
          <a:srgbClr val="C00000">
            <a:alpha val="20000"/>
          </a:srgbClr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فناوری</a:t>
          </a:r>
          <a:endParaRPr lang="fa-IR" sz="2400" b="1" dirty="0"/>
        </a:p>
      </dgm:t>
    </dgm:pt>
    <dgm:pt modelId="{6E90B9D7-D97A-4E46-AA1C-133DA61D37CB}" type="parTrans" cxnId="{A28191BA-F722-4F0E-B2BF-75B70A188254}">
      <dgm:prSet/>
      <dgm:spPr/>
      <dgm:t>
        <a:bodyPr/>
        <a:lstStyle/>
        <a:p>
          <a:pPr rtl="1"/>
          <a:endParaRPr lang="fa-IR" sz="2400"/>
        </a:p>
      </dgm:t>
    </dgm:pt>
    <dgm:pt modelId="{B145E7F7-9A41-4263-AE3A-DB0C4740980C}" type="sibTrans" cxnId="{A28191BA-F722-4F0E-B2BF-75B70A188254}">
      <dgm:prSet/>
      <dgm:spPr/>
      <dgm:t>
        <a:bodyPr/>
        <a:lstStyle/>
        <a:p>
          <a:pPr rtl="1"/>
          <a:endParaRPr lang="fa-IR" sz="24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rgbClr val="C00000">
            <a:alpha val="50000"/>
          </a:srgbClr>
        </a:solidFill>
        <a:ln>
          <a:solidFill>
            <a:srgbClr val="C00000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DD0895C7-751B-4A23-BFD1-ABDEDED5BEAC}" type="pres">
      <dgm:prSet presAssocID="{F3CC5FC6-2CBB-4753-A46A-839FF25B9857}" presName="textNode" presStyleLbl="node1" presStyleIdx="0" presStyleCnt="5" custAng="10800000">
        <dgm:presLayoutVars>
          <dgm:bulletEnabled val="1"/>
        </dgm:presLayoutVars>
      </dgm:prSet>
      <dgm:spPr/>
    </dgm:pt>
    <dgm:pt modelId="{21739190-0CF6-4021-8C3F-02185D50C42E}" type="pres">
      <dgm:prSet presAssocID="{8081E62B-2AC4-4439-909D-9627CF50E449}" presName="sibTrans" presStyleCnt="0"/>
      <dgm:spPr/>
    </dgm:pt>
    <dgm:pt modelId="{96A64F6D-DD32-4B77-8B67-9A1EFCE8F9A7}" type="pres">
      <dgm:prSet presAssocID="{A4489239-FA03-4180-A002-06BAE76F366D}" presName="textNode" presStyleLbl="node1" presStyleIdx="1" presStyleCnt="5" custAng="10800000">
        <dgm:presLayoutVars>
          <dgm:bulletEnabled val="1"/>
        </dgm:presLayoutVars>
      </dgm:prSet>
      <dgm:spPr/>
    </dgm:pt>
    <dgm:pt modelId="{395D9322-9B11-44CB-A48B-048B3EF7BFF3}" type="pres">
      <dgm:prSet presAssocID="{FCD6C2AB-7816-41C5-B822-3F2CCD29728B}" presName="sibTrans" presStyleCnt="0"/>
      <dgm:spPr/>
    </dgm:pt>
    <dgm:pt modelId="{B10C3CB3-C519-4C92-A122-4AA8C3D53AE9}" type="pres">
      <dgm:prSet presAssocID="{A011592A-7FA0-4C16-A38C-A319DAF7643F}" presName="textNode" presStyleLbl="node1" presStyleIdx="2" presStyleCnt="5" custAng="10800000">
        <dgm:presLayoutVars>
          <dgm:bulletEnabled val="1"/>
        </dgm:presLayoutVars>
      </dgm:prSet>
      <dgm:spPr/>
    </dgm:pt>
    <dgm:pt modelId="{F2C73D34-1DA7-4281-B284-61BDEB1EB047}" type="pres">
      <dgm:prSet presAssocID="{24736DBE-946D-461C-9B54-B1A73CBF087D}" presName="sibTrans" presStyleCnt="0"/>
      <dgm:spPr/>
    </dgm:pt>
    <dgm:pt modelId="{A8A1154E-852A-4757-8D23-C4CF68C1DBBB}" type="pres">
      <dgm:prSet presAssocID="{F9B94BCA-CCEF-4CEE-9978-FBFA281E02C9}" presName="textNode" presStyleLbl="node1" presStyleIdx="3" presStyleCnt="5" custAng="10800000">
        <dgm:presLayoutVars>
          <dgm:bulletEnabled val="1"/>
        </dgm:presLayoutVars>
      </dgm:prSet>
      <dgm:spPr/>
    </dgm:pt>
    <dgm:pt modelId="{03ABE2A1-8084-4782-B31B-10EC3C839160}" type="pres">
      <dgm:prSet presAssocID="{FD96698D-C83C-48FF-A088-0BFEA15528DC}" presName="sibTrans" presStyleCnt="0"/>
      <dgm:spPr/>
    </dgm:pt>
    <dgm:pt modelId="{CE565E0E-5720-44FA-99B0-8FB2481AC093}" type="pres">
      <dgm:prSet presAssocID="{F00901D1-37E0-489D-BC05-5488087C6DE7}" presName="textNode" presStyleLbl="node1" presStyleIdx="4" presStyleCnt="5" custAng="10800000">
        <dgm:presLayoutVars>
          <dgm:bulletEnabled val="1"/>
        </dgm:presLayoutVars>
      </dgm:prSet>
      <dgm:spPr/>
    </dgm:pt>
  </dgm:ptLst>
  <dgm:cxnLst>
    <dgm:cxn modelId="{C7A08826-F4F2-4446-A0B6-C51D88932519}" srcId="{F85948F1-F6C0-4529-9838-CCB5F472D219}" destId="{F9B94BCA-CCEF-4CEE-9978-FBFA281E02C9}" srcOrd="3" destOrd="0" parTransId="{0DB2F1D0-1BA5-4783-AF59-38EDEDA548F4}" sibTransId="{FD96698D-C83C-48FF-A088-0BFEA15528DC}"/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8E62B63E-B17B-4695-B593-2273391B257E}" srcId="{F85948F1-F6C0-4529-9838-CCB5F472D219}" destId="{F3CC5FC6-2CBB-4753-A46A-839FF25B9857}" srcOrd="0" destOrd="0" parTransId="{2FE99AA0-3E57-418F-A0C0-4D015CE5A2E5}" sibTransId="{8081E62B-2AC4-4439-909D-9627CF50E449}"/>
    <dgm:cxn modelId="{555BAB43-2642-4539-A523-C838308DA082}" type="presOf" srcId="{A011592A-7FA0-4C16-A38C-A319DAF7643F}" destId="{B10C3CB3-C519-4C92-A122-4AA8C3D53AE9}" srcOrd="0" destOrd="0" presId="urn:microsoft.com/office/officeart/2005/8/layout/hProcess9"/>
    <dgm:cxn modelId="{DD4C3B45-5FD2-46CC-ADF7-1FC5486FAEAB}" type="presOf" srcId="{F00901D1-37E0-489D-BC05-5488087C6DE7}" destId="{CE565E0E-5720-44FA-99B0-8FB2481AC093}" srcOrd="0" destOrd="0" presId="urn:microsoft.com/office/officeart/2005/8/layout/hProcess9"/>
    <dgm:cxn modelId="{B2410B8A-3092-41C8-BD6B-75A2B4864013}" srcId="{F85948F1-F6C0-4529-9838-CCB5F472D219}" destId="{A011592A-7FA0-4C16-A38C-A319DAF7643F}" srcOrd="2" destOrd="0" parTransId="{AA1FC595-C547-4F91-A2FB-23E0163CDD05}" sibTransId="{24736DBE-946D-461C-9B54-B1A73CBF087D}"/>
    <dgm:cxn modelId="{BAFF9A90-9E3C-421D-A5AC-F88A311C0085}" srcId="{F85948F1-F6C0-4529-9838-CCB5F472D219}" destId="{A4489239-FA03-4180-A002-06BAE76F366D}" srcOrd="1" destOrd="0" parTransId="{733F7FF4-23B1-46C8-805D-A371875D2C26}" sibTransId="{FCD6C2AB-7816-41C5-B822-3F2CCD29728B}"/>
    <dgm:cxn modelId="{CDFEABB2-FD72-4104-9A23-EBB4CE7BC045}" type="presOf" srcId="{F9B94BCA-CCEF-4CEE-9978-FBFA281E02C9}" destId="{A8A1154E-852A-4757-8D23-C4CF68C1DBBB}" srcOrd="0" destOrd="0" presId="urn:microsoft.com/office/officeart/2005/8/layout/hProcess9"/>
    <dgm:cxn modelId="{A28191BA-F722-4F0E-B2BF-75B70A188254}" srcId="{F85948F1-F6C0-4529-9838-CCB5F472D219}" destId="{F00901D1-37E0-489D-BC05-5488087C6DE7}" srcOrd="4" destOrd="0" parTransId="{6E90B9D7-D97A-4E46-AA1C-133DA61D37CB}" sibTransId="{B145E7F7-9A41-4263-AE3A-DB0C4740980C}"/>
    <dgm:cxn modelId="{34EC73C9-0990-42D8-87DA-E30F6E84C034}" type="presOf" srcId="{A4489239-FA03-4180-A002-06BAE76F366D}" destId="{96A64F6D-DD32-4B77-8B67-9A1EFCE8F9A7}" srcOrd="0" destOrd="0" presId="urn:microsoft.com/office/officeart/2005/8/layout/hProcess9"/>
    <dgm:cxn modelId="{BC0533F6-AC97-4DF4-A267-2C1C20C89983}" type="presOf" srcId="{F3CC5FC6-2CBB-4753-A46A-839FF25B9857}" destId="{DD0895C7-751B-4A23-BFD1-ABDEDED5BEAC}" srcOrd="0" destOrd="0" presId="urn:microsoft.com/office/officeart/2005/8/layout/hProcess9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CFF1A611-7F8C-4633-B3C9-1C0DE5555ACD}" type="presParOf" srcId="{6B5ADCC1-03DE-417B-A194-86019FEF7CB7}" destId="{DD0895C7-751B-4A23-BFD1-ABDEDED5BEAC}" srcOrd="0" destOrd="0" presId="urn:microsoft.com/office/officeart/2005/8/layout/hProcess9"/>
    <dgm:cxn modelId="{74C727C5-0775-49C3-A163-804E098FD80A}" type="presParOf" srcId="{6B5ADCC1-03DE-417B-A194-86019FEF7CB7}" destId="{21739190-0CF6-4021-8C3F-02185D50C42E}" srcOrd="1" destOrd="0" presId="urn:microsoft.com/office/officeart/2005/8/layout/hProcess9"/>
    <dgm:cxn modelId="{790D046E-6113-4E13-A28D-80F7A1724D85}" type="presParOf" srcId="{6B5ADCC1-03DE-417B-A194-86019FEF7CB7}" destId="{96A64F6D-DD32-4B77-8B67-9A1EFCE8F9A7}" srcOrd="2" destOrd="0" presId="urn:microsoft.com/office/officeart/2005/8/layout/hProcess9"/>
    <dgm:cxn modelId="{CAB9F81A-5E96-409D-B548-5E43B0CF2634}" type="presParOf" srcId="{6B5ADCC1-03DE-417B-A194-86019FEF7CB7}" destId="{395D9322-9B11-44CB-A48B-048B3EF7BFF3}" srcOrd="3" destOrd="0" presId="urn:microsoft.com/office/officeart/2005/8/layout/hProcess9"/>
    <dgm:cxn modelId="{D464D56D-F5D0-4B4D-8C0F-39D4D0CDED52}" type="presParOf" srcId="{6B5ADCC1-03DE-417B-A194-86019FEF7CB7}" destId="{B10C3CB3-C519-4C92-A122-4AA8C3D53AE9}" srcOrd="4" destOrd="0" presId="urn:microsoft.com/office/officeart/2005/8/layout/hProcess9"/>
    <dgm:cxn modelId="{BF3E44DE-155E-49F0-A272-B3062161C978}" type="presParOf" srcId="{6B5ADCC1-03DE-417B-A194-86019FEF7CB7}" destId="{F2C73D34-1DA7-4281-B284-61BDEB1EB047}" srcOrd="5" destOrd="0" presId="urn:microsoft.com/office/officeart/2005/8/layout/hProcess9"/>
    <dgm:cxn modelId="{4DC2884E-A839-4B81-82EA-613A1481D382}" type="presParOf" srcId="{6B5ADCC1-03DE-417B-A194-86019FEF7CB7}" destId="{A8A1154E-852A-4757-8D23-C4CF68C1DBBB}" srcOrd="6" destOrd="0" presId="urn:microsoft.com/office/officeart/2005/8/layout/hProcess9"/>
    <dgm:cxn modelId="{72A9A143-56CE-43AA-86FE-51ED6B05605E}" type="presParOf" srcId="{6B5ADCC1-03DE-417B-A194-86019FEF7CB7}" destId="{03ABE2A1-8084-4782-B31B-10EC3C839160}" srcOrd="7" destOrd="0" presId="urn:microsoft.com/office/officeart/2005/8/layout/hProcess9"/>
    <dgm:cxn modelId="{5D6D891A-AA03-41CF-B27A-CF1E99DE96EC}" type="presParOf" srcId="{6B5ADCC1-03DE-417B-A194-86019FEF7CB7}" destId="{CE565E0E-5720-44FA-99B0-8FB2481AC093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/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85948F1-F6C0-4529-9838-CCB5F472D2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10799999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F3CC5FC6-2CBB-4753-A46A-839FF25B9857}">
      <dgm:prSet phldrT="[Text]" custT="1"/>
      <dgm:spPr>
        <a:solidFill>
          <a:srgbClr val="C00000">
            <a:alpha val="20000"/>
          </a:srgbClr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هزینه و فضا</a:t>
          </a:r>
          <a:endParaRPr lang="fa-IR" sz="2400" b="1" dirty="0"/>
        </a:p>
      </dgm:t>
    </dgm:pt>
    <dgm:pt modelId="{8081E62B-2AC4-4439-909D-9627CF50E449}" type="sibTrans" cxnId="{8E62B63E-B17B-4695-B593-2273391B257E}">
      <dgm:prSet/>
      <dgm:spPr/>
      <dgm:t>
        <a:bodyPr/>
        <a:lstStyle/>
        <a:p>
          <a:pPr rtl="1"/>
          <a:endParaRPr lang="fa-IR" sz="2400" b="1"/>
        </a:p>
      </dgm:t>
    </dgm:pt>
    <dgm:pt modelId="{2FE99AA0-3E57-418F-A0C0-4D015CE5A2E5}" type="parTrans" cxnId="{8E62B63E-B17B-4695-B593-2273391B257E}">
      <dgm:prSet/>
      <dgm:spPr/>
      <dgm:t>
        <a:bodyPr/>
        <a:lstStyle/>
        <a:p>
          <a:pPr rtl="1"/>
          <a:endParaRPr lang="fa-IR" sz="2400" b="1"/>
        </a:p>
      </dgm:t>
    </dgm:pt>
    <dgm:pt modelId="{A4489239-FA03-4180-A002-06BAE76F366D}">
      <dgm:prSet phldrT="[Text]" custT="1"/>
      <dgm:spPr>
        <a:solidFill>
          <a:srgbClr val="C00000">
            <a:alpha val="20000"/>
          </a:srgbClr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مدیریت اسناد</a:t>
          </a:r>
          <a:endParaRPr lang="fa-IR" sz="2400" b="1" dirty="0"/>
        </a:p>
      </dgm:t>
    </dgm:pt>
    <dgm:pt modelId="{733F7FF4-23B1-46C8-805D-A371875D2C26}" type="parTrans" cxnId="{BAFF9A90-9E3C-421D-A5AC-F88A311C0085}">
      <dgm:prSet/>
      <dgm:spPr/>
      <dgm:t>
        <a:bodyPr/>
        <a:lstStyle/>
        <a:p>
          <a:pPr rtl="1"/>
          <a:endParaRPr lang="fa-IR" sz="2400" b="1"/>
        </a:p>
      </dgm:t>
    </dgm:pt>
    <dgm:pt modelId="{FCD6C2AB-7816-41C5-B822-3F2CCD29728B}" type="sibTrans" cxnId="{BAFF9A90-9E3C-421D-A5AC-F88A311C0085}">
      <dgm:prSet/>
      <dgm:spPr/>
      <dgm:t>
        <a:bodyPr/>
        <a:lstStyle/>
        <a:p>
          <a:pPr rtl="1"/>
          <a:endParaRPr lang="fa-IR" sz="2400" b="1"/>
        </a:p>
      </dgm:t>
    </dgm:pt>
    <dgm:pt modelId="{A011592A-7FA0-4C16-A38C-A319DAF7643F}">
      <dgm:prSet phldrT="[Text]"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جستجو</a:t>
          </a:r>
          <a:endParaRPr lang="fa-IR" sz="2400" b="1" dirty="0"/>
        </a:p>
      </dgm:t>
    </dgm:pt>
    <dgm:pt modelId="{AA1FC595-C547-4F91-A2FB-23E0163CDD05}" type="parTrans" cxnId="{B2410B8A-3092-41C8-BD6B-75A2B4864013}">
      <dgm:prSet/>
      <dgm:spPr/>
      <dgm:t>
        <a:bodyPr/>
        <a:lstStyle/>
        <a:p>
          <a:pPr rtl="1"/>
          <a:endParaRPr lang="fa-IR" sz="2400" b="1"/>
        </a:p>
      </dgm:t>
    </dgm:pt>
    <dgm:pt modelId="{24736DBE-946D-461C-9B54-B1A73CBF087D}" type="sibTrans" cxnId="{B2410B8A-3092-41C8-BD6B-75A2B4864013}">
      <dgm:prSet/>
      <dgm:spPr/>
      <dgm:t>
        <a:bodyPr/>
        <a:lstStyle/>
        <a:p>
          <a:pPr rtl="1"/>
          <a:endParaRPr lang="fa-IR" sz="2400" b="1"/>
        </a:p>
      </dgm:t>
    </dgm:pt>
    <dgm:pt modelId="{F9B94BCA-CCEF-4CEE-9978-FBFA281E02C9}">
      <dgm:prSet phldrT="[Text]" custT="1"/>
      <dgm:spPr>
        <a:solidFill>
          <a:srgbClr val="C00000">
            <a:alpha val="20000"/>
          </a:srgbClr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همکاری</a:t>
          </a:r>
          <a:endParaRPr lang="fa-IR" sz="2400" b="1" dirty="0"/>
        </a:p>
      </dgm:t>
    </dgm:pt>
    <dgm:pt modelId="{0DB2F1D0-1BA5-4783-AF59-38EDEDA548F4}" type="parTrans" cxnId="{C7A08826-F4F2-4446-A0B6-C51D88932519}">
      <dgm:prSet/>
      <dgm:spPr/>
      <dgm:t>
        <a:bodyPr/>
        <a:lstStyle/>
        <a:p>
          <a:pPr rtl="1"/>
          <a:endParaRPr lang="fa-IR" sz="2400"/>
        </a:p>
      </dgm:t>
    </dgm:pt>
    <dgm:pt modelId="{FD96698D-C83C-48FF-A088-0BFEA15528DC}" type="sibTrans" cxnId="{C7A08826-F4F2-4446-A0B6-C51D88932519}">
      <dgm:prSet/>
      <dgm:spPr/>
      <dgm:t>
        <a:bodyPr/>
        <a:lstStyle/>
        <a:p>
          <a:pPr rtl="1"/>
          <a:endParaRPr lang="fa-IR" sz="2400"/>
        </a:p>
      </dgm:t>
    </dgm:pt>
    <dgm:pt modelId="{F00901D1-37E0-489D-BC05-5488087C6DE7}">
      <dgm:prSet phldrT="[Text]" custT="1"/>
      <dgm:spPr>
        <a:solidFill>
          <a:srgbClr val="C00000">
            <a:alpha val="20000"/>
          </a:srgbClr>
        </a:solidFill>
        <a:ln>
          <a:solidFill>
            <a:srgbClr val="C00000"/>
          </a:solidFill>
        </a:ln>
      </dgm:spPr>
      <dgm:t>
        <a:bodyPr/>
        <a:lstStyle/>
        <a:p>
          <a:pPr rtl="1">
            <a:buSzPct val="140000"/>
            <a:buFont typeface="Wingdings" panose="05000000000000000000" pitchFamily="2" charset="2"/>
            <a:buChar char="§"/>
          </a:pPr>
          <a:r>
            <a:rPr lang="fa-IR" sz="2400" b="1" dirty="0">
              <a:latin typeface="Calibri" panose="020F0502020204030204" pitchFamily="34" charset="0"/>
              <a:cs typeface="B Nazanin" panose="00000400000000000000" pitchFamily="2" charset="-78"/>
            </a:rPr>
            <a:t>فناوری</a:t>
          </a:r>
          <a:endParaRPr lang="fa-IR" sz="2400" b="1" dirty="0"/>
        </a:p>
      </dgm:t>
    </dgm:pt>
    <dgm:pt modelId="{6E90B9D7-D97A-4E46-AA1C-133DA61D37CB}" type="parTrans" cxnId="{A28191BA-F722-4F0E-B2BF-75B70A188254}">
      <dgm:prSet/>
      <dgm:spPr/>
      <dgm:t>
        <a:bodyPr/>
        <a:lstStyle/>
        <a:p>
          <a:pPr rtl="1"/>
          <a:endParaRPr lang="fa-IR" sz="2400"/>
        </a:p>
      </dgm:t>
    </dgm:pt>
    <dgm:pt modelId="{B145E7F7-9A41-4263-AE3A-DB0C4740980C}" type="sibTrans" cxnId="{A28191BA-F722-4F0E-B2BF-75B70A188254}">
      <dgm:prSet/>
      <dgm:spPr/>
      <dgm:t>
        <a:bodyPr/>
        <a:lstStyle/>
        <a:p>
          <a:pPr rtl="1"/>
          <a:endParaRPr lang="fa-IR" sz="2400"/>
        </a:p>
      </dgm:t>
    </dgm:pt>
    <dgm:pt modelId="{7C9BA486-E6EC-4FBB-B5CC-16DC5B01A52C}" type="pres">
      <dgm:prSet presAssocID="{F85948F1-F6C0-4529-9838-CCB5F472D219}" presName="CompostProcess" presStyleCnt="0">
        <dgm:presLayoutVars>
          <dgm:dir/>
          <dgm:resizeHandles val="exact"/>
        </dgm:presLayoutVars>
      </dgm:prSet>
      <dgm:spPr/>
    </dgm:pt>
    <dgm:pt modelId="{5F426F94-825D-4FA4-A2A2-5F79D4632CEF}" type="pres">
      <dgm:prSet presAssocID="{F85948F1-F6C0-4529-9838-CCB5F472D219}" presName="arrow" presStyleLbl="bgShp" presStyleIdx="0" presStyleCnt="1"/>
      <dgm:spPr>
        <a:solidFill>
          <a:srgbClr val="C00000">
            <a:alpha val="50000"/>
          </a:srgbClr>
        </a:solidFill>
        <a:ln>
          <a:solidFill>
            <a:srgbClr val="C00000">
              <a:alpha val="50000"/>
            </a:srgbClr>
          </a:solidFill>
          <a:round/>
        </a:ln>
      </dgm:spPr>
    </dgm:pt>
    <dgm:pt modelId="{6B5ADCC1-03DE-417B-A194-86019FEF7CB7}" type="pres">
      <dgm:prSet presAssocID="{F85948F1-F6C0-4529-9838-CCB5F472D219}" presName="linearProcess" presStyleCnt="0"/>
      <dgm:spPr/>
    </dgm:pt>
    <dgm:pt modelId="{DD0895C7-751B-4A23-BFD1-ABDEDED5BEAC}" type="pres">
      <dgm:prSet presAssocID="{F3CC5FC6-2CBB-4753-A46A-839FF25B9857}" presName="textNode" presStyleLbl="node1" presStyleIdx="0" presStyleCnt="5" custAng="10800000">
        <dgm:presLayoutVars>
          <dgm:bulletEnabled val="1"/>
        </dgm:presLayoutVars>
      </dgm:prSet>
      <dgm:spPr/>
    </dgm:pt>
    <dgm:pt modelId="{21739190-0CF6-4021-8C3F-02185D50C42E}" type="pres">
      <dgm:prSet presAssocID="{8081E62B-2AC4-4439-909D-9627CF50E449}" presName="sibTrans" presStyleCnt="0"/>
      <dgm:spPr/>
    </dgm:pt>
    <dgm:pt modelId="{96A64F6D-DD32-4B77-8B67-9A1EFCE8F9A7}" type="pres">
      <dgm:prSet presAssocID="{A4489239-FA03-4180-A002-06BAE76F366D}" presName="textNode" presStyleLbl="node1" presStyleIdx="1" presStyleCnt="5" custAng="10800000">
        <dgm:presLayoutVars>
          <dgm:bulletEnabled val="1"/>
        </dgm:presLayoutVars>
      </dgm:prSet>
      <dgm:spPr/>
    </dgm:pt>
    <dgm:pt modelId="{395D9322-9B11-44CB-A48B-048B3EF7BFF3}" type="pres">
      <dgm:prSet presAssocID="{FCD6C2AB-7816-41C5-B822-3F2CCD29728B}" presName="sibTrans" presStyleCnt="0"/>
      <dgm:spPr/>
    </dgm:pt>
    <dgm:pt modelId="{B10C3CB3-C519-4C92-A122-4AA8C3D53AE9}" type="pres">
      <dgm:prSet presAssocID="{A011592A-7FA0-4C16-A38C-A319DAF7643F}" presName="textNode" presStyleLbl="node1" presStyleIdx="2" presStyleCnt="5" custAng="10800000">
        <dgm:presLayoutVars>
          <dgm:bulletEnabled val="1"/>
        </dgm:presLayoutVars>
      </dgm:prSet>
      <dgm:spPr/>
    </dgm:pt>
    <dgm:pt modelId="{F2C73D34-1DA7-4281-B284-61BDEB1EB047}" type="pres">
      <dgm:prSet presAssocID="{24736DBE-946D-461C-9B54-B1A73CBF087D}" presName="sibTrans" presStyleCnt="0"/>
      <dgm:spPr/>
    </dgm:pt>
    <dgm:pt modelId="{A8A1154E-852A-4757-8D23-C4CF68C1DBBB}" type="pres">
      <dgm:prSet presAssocID="{F9B94BCA-CCEF-4CEE-9978-FBFA281E02C9}" presName="textNode" presStyleLbl="node1" presStyleIdx="3" presStyleCnt="5" custAng="10800000">
        <dgm:presLayoutVars>
          <dgm:bulletEnabled val="1"/>
        </dgm:presLayoutVars>
      </dgm:prSet>
      <dgm:spPr/>
    </dgm:pt>
    <dgm:pt modelId="{03ABE2A1-8084-4782-B31B-10EC3C839160}" type="pres">
      <dgm:prSet presAssocID="{FD96698D-C83C-48FF-A088-0BFEA15528DC}" presName="sibTrans" presStyleCnt="0"/>
      <dgm:spPr/>
    </dgm:pt>
    <dgm:pt modelId="{CE565E0E-5720-44FA-99B0-8FB2481AC093}" type="pres">
      <dgm:prSet presAssocID="{F00901D1-37E0-489D-BC05-5488087C6DE7}" presName="textNode" presStyleLbl="node1" presStyleIdx="4" presStyleCnt="5" custAng="10800000">
        <dgm:presLayoutVars>
          <dgm:bulletEnabled val="1"/>
        </dgm:presLayoutVars>
      </dgm:prSet>
      <dgm:spPr/>
    </dgm:pt>
  </dgm:ptLst>
  <dgm:cxnLst>
    <dgm:cxn modelId="{C7A08826-F4F2-4446-A0B6-C51D88932519}" srcId="{F85948F1-F6C0-4529-9838-CCB5F472D219}" destId="{F9B94BCA-CCEF-4CEE-9978-FBFA281E02C9}" srcOrd="3" destOrd="0" parTransId="{0DB2F1D0-1BA5-4783-AF59-38EDEDA548F4}" sibTransId="{FD96698D-C83C-48FF-A088-0BFEA15528DC}"/>
    <dgm:cxn modelId="{9565CC2C-3A15-4197-95EC-BED10CB9779C}" type="presOf" srcId="{F85948F1-F6C0-4529-9838-CCB5F472D219}" destId="{7C9BA486-E6EC-4FBB-B5CC-16DC5B01A52C}" srcOrd="0" destOrd="0" presId="urn:microsoft.com/office/officeart/2005/8/layout/hProcess9"/>
    <dgm:cxn modelId="{8E62B63E-B17B-4695-B593-2273391B257E}" srcId="{F85948F1-F6C0-4529-9838-CCB5F472D219}" destId="{F3CC5FC6-2CBB-4753-A46A-839FF25B9857}" srcOrd="0" destOrd="0" parTransId="{2FE99AA0-3E57-418F-A0C0-4D015CE5A2E5}" sibTransId="{8081E62B-2AC4-4439-909D-9627CF50E449}"/>
    <dgm:cxn modelId="{555BAB43-2642-4539-A523-C838308DA082}" type="presOf" srcId="{A011592A-7FA0-4C16-A38C-A319DAF7643F}" destId="{B10C3CB3-C519-4C92-A122-4AA8C3D53AE9}" srcOrd="0" destOrd="0" presId="urn:microsoft.com/office/officeart/2005/8/layout/hProcess9"/>
    <dgm:cxn modelId="{DD4C3B45-5FD2-46CC-ADF7-1FC5486FAEAB}" type="presOf" srcId="{F00901D1-37E0-489D-BC05-5488087C6DE7}" destId="{CE565E0E-5720-44FA-99B0-8FB2481AC093}" srcOrd="0" destOrd="0" presId="urn:microsoft.com/office/officeart/2005/8/layout/hProcess9"/>
    <dgm:cxn modelId="{B2410B8A-3092-41C8-BD6B-75A2B4864013}" srcId="{F85948F1-F6C0-4529-9838-CCB5F472D219}" destId="{A011592A-7FA0-4C16-A38C-A319DAF7643F}" srcOrd="2" destOrd="0" parTransId="{AA1FC595-C547-4F91-A2FB-23E0163CDD05}" sibTransId="{24736DBE-946D-461C-9B54-B1A73CBF087D}"/>
    <dgm:cxn modelId="{BAFF9A90-9E3C-421D-A5AC-F88A311C0085}" srcId="{F85948F1-F6C0-4529-9838-CCB5F472D219}" destId="{A4489239-FA03-4180-A002-06BAE76F366D}" srcOrd="1" destOrd="0" parTransId="{733F7FF4-23B1-46C8-805D-A371875D2C26}" sibTransId="{FCD6C2AB-7816-41C5-B822-3F2CCD29728B}"/>
    <dgm:cxn modelId="{CDFEABB2-FD72-4104-9A23-EBB4CE7BC045}" type="presOf" srcId="{F9B94BCA-CCEF-4CEE-9978-FBFA281E02C9}" destId="{A8A1154E-852A-4757-8D23-C4CF68C1DBBB}" srcOrd="0" destOrd="0" presId="urn:microsoft.com/office/officeart/2005/8/layout/hProcess9"/>
    <dgm:cxn modelId="{A28191BA-F722-4F0E-B2BF-75B70A188254}" srcId="{F85948F1-F6C0-4529-9838-CCB5F472D219}" destId="{F00901D1-37E0-489D-BC05-5488087C6DE7}" srcOrd="4" destOrd="0" parTransId="{6E90B9D7-D97A-4E46-AA1C-133DA61D37CB}" sibTransId="{B145E7F7-9A41-4263-AE3A-DB0C4740980C}"/>
    <dgm:cxn modelId="{34EC73C9-0990-42D8-87DA-E30F6E84C034}" type="presOf" srcId="{A4489239-FA03-4180-A002-06BAE76F366D}" destId="{96A64F6D-DD32-4B77-8B67-9A1EFCE8F9A7}" srcOrd="0" destOrd="0" presId="urn:microsoft.com/office/officeart/2005/8/layout/hProcess9"/>
    <dgm:cxn modelId="{BC0533F6-AC97-4DF4-A267-2C1C20C89983}" type="presOf" srcId="{F3CC5FC6-2CBB-4753-A46A-839FF25B9857}" destId="{DD0895C7-751B-4A23-BFD1-ABDEDED5BEAC}" srcOrd="0" destOrd="0" presId="urn:microsoft.com/office/officeart/2005/8/layout/hProcess9"/>
    <dgm:cxn modelId="{E99E4CFA-8236-4239-AE98-930620D4EF05}" type="presParOf" srcId="{7C9BA486-E6EC-4FBB-B5CC-16DC5B01A52C}" destId="{5F426F94-825D-4FA4-A2A2-5F79D4632CEF}" srcOrd="0" destOrd="0" presId="urn:microsoft.com/office/officeart/2005/8/layout/hProcess9"/>
    <dgm:cxn modelId="{CCCE577D-2D2C-47B6-9B46-84EC0C614138}" type="presParOf" srcId="{7C9BA486-E6EC-4FBB-B5CC-16DC5B01A52C}" destId="{6B5ADCC1-03DE-417B-A194-86019FEF7CB7}" srcOrd="1" destOrd="0" presId="urn:microsoft.com/office/officeart/2005/8/layout/hProcess9"/>
    <dgm:cxn modelId="{CFF1A611-7F8C-4633-B3C9-1C0DE5555ACD}" type="presParOf" srcId="{6B5ADCC1-03DE-417B-A194-86019FEF7CB7}" destId="{DD0895C7-751B-4A23-BFD1-ABDEDED5BEAC}" srcOrd="0" destOrd="0" presId="urn:microsoft.com/office/officeart/2005/8/layout/hProcess9"/>
    <dgm:cxn modelId="{74C727C5-0775-49C3-A163-804E098FD80A}" type="presParOf" srcId="{6B5ADCC1-03DE-417B-A194-86019FEF7CB7}" destId="{21739190-0CF6-4021-8C3F-02185D50C42E}" srcOrd="1" destOrd="0" presId="urn:microsoft.com/office/officeart/2005/8/layout/hProcess9"/>
    <dgm:cxn modelId="{790D046E-6113-4E13-A28D-80F7A1724D85}" type="presParOf" srcId="{6B5ADCC1-03DE-417B-A194-86019FEF7CB7}" destId="{96A64F6D-DD32-4B77-8B67-9A1EFCE8F9A7}" srcOrd="2" destOrd="0" presId="urn:microsoft.com/office/officeart/2005/8/layout/hProcess9"/>
    <dgm:cxn modelId="{CAB9F81A-5E96-409D-B548-5E43B0CF2634}" type="presParOf" srcId="{6B5ADCC1-03DE-417B-A194-86019FEF7CB7}" destId="{395D9322-9B11-44CB-A48B-048B3EF7BFF3}" srcOrd="3" destOrd="0" presId="urn:microsoft.com/office/officeart/2005/8/layout/hProcess9"/>
    <dgm:cxn modelId="{D464D56D-F5D0-4B4D-8C0F-39D4D0CDED52}" type="presParOf" srcId="{6B5ADCC1-03DE-417B-A194-86019FEF7CB7}" destId="{B10C3CB3-C519-4C92-A122-4AA8C3D53AE9}" srcOrd="4" destOrd="0" presId="urn:microsoft.com/office/officeart/2005/8/layout/hProcess9"/>
    <dgm:cxn modelId="{BF3E44DE-155E-49F0-A272-B3062161C978}" type="presParOf" srcId="{6B5ADCC1-03DE-417B-A194-86019FEF7CB7}" destId="{F2C73D34-1DA7-4281-B284-61BDEB1EB047}" srcOrd="5" destOrd="0" presId="urn:microsoft.com/office/officeart/2005/8/layout/hProcess9"/>
    <dgm:cxn modelId="{4DC2884E-A839-4B81-82EA-613A1481D382}" type="presParOf" srcId="{6B5ADCC1-03DE-417B-A194-86019FEF7CB7}" destId="{A8A1154E-852A-4757-8D23-C4CF68C1DBBB}" srcOrd="6" destOrd="0" presId="urn:microsoft.com/office/officeart/2005/8/layout/hProcess9"/>
    <dgm:cxn modelId="{72A9A143-56CE-43AA-86FE-51ED6B05605E}" type="presParOf" srcId="{6B5ADCC1-03DE-417B-A194-86019FEF7CB7}" destId="{03ABE2A1-8084-4782-B31B-10EC3C839160}" srcOrd="7" destOrd="0" presId="urn:microsoft.com/office/officeart/2005/8/layout/hProcess9"/>
    <dgm:cxn modelId="{5D6D891A-AA03-41CF-B27A-CF1E99DE96EC}" type="presParOf" srcId="{6B5ADCC1-03DE-417B-A194-86019FEF7CB7}" destId="{CE565E0E-5720-44FA-99B0-8FB2481AC093}" srcOrd="8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7E2A970-A369-48B1-A3AD-BF62CBFF4E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>
            <a:rot lat="0" lon="0" rev="5400000"/>
          </a:camera>
          <a:lightRig rig="threePt" dir="t"/>
        </a:scene3d>
      </dgm:spPr>
      <dgm:t>
        <a:bodyPr/>
        <a:lstStyle/>
        <a:p>
          <a:pPr rtl="1"/>
          <a:endParaRPr lang="fa-IR"/>
        </a:p>
      </dgm:t>
    </dgm:pt>
    <dgm:pt modelId="{E5F2D0F8-F4A4-43A8-9C9A-39ADFDADC763}">
      <dgm:prSet phldrT="[Text]" custT="1"/>
      <dgm:spPr>
        <a:solidFill>
          <a:schemeClr val="accent1">
            <a:lumMod val="75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gm:t>
    </dgm:pt>
    <dgm:pt modelId="{5DBE73B4-86A4-4D4F-B276-A491E5874BF6}" type="parTrans" cxnId="{2C0C2A6D-F621-4B52-82A0-361322FE1B93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7CEBFBD-0FD2-48F4-B537-2588D28C38E7}" type="sibTrans" cxnId="{2C0C2A6D-F621-4B52-82A0-361322FE1B93}">
      <dgm:prSet custT="1"/>
      <dgm:spPr>
        <a:solidFill>
          <a:schemeClr val="bg1">
            <a:lumMod val="75000"/>
          </a:schemeClr>
        </a:solidFill>
      </dgm:spPr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E08F6D54-E1A3-47B7-9F6A-108C62E06C9E}">
      <dgm:prSet phldrT="[Text]" custT="1"/>
      <dgm:spPr>
        <a:solidFill>
          <a:srgbClr val="C00000"/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bg1"/>
              </a:solidFill>
              <a:cs typeface="B Nazanin" panose="00000400000000000000" pitchFamily="2" charset="-78"/>
            </a:rPr>
            <a:t>مقایسه</a:t>
          </a:r>
        </a:p>
      </dgm:t>
    </dgm:pt>
    <dgm:pt modelId="{36A3BA37-683C-4EB5-9D00-CA3AAFB2F815}" type="parTrans" cxnId="{68DDE757-8F11-4388-9C31-190E0FC57CC8}">
      <dgm:prSet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05289036-DECE-474D-9C59-D95DE5A6E055}" type="sibTrans" cxnId="{68DDE757-8F11-4388-9C31-190E0FC57CC8}">
      <dgm:prSet custT="1"/>
      <dgm:spPr/>
      <dgm:t>
        <a:bodyPr/>
        <a:lstStyle/>
        <a:p>
          <a:pPr rtl="1"/>
          <a:endParaRPr lang="fa-IR" sz="2400">
            <a:cs typeface="B Nazanin" panose="00000400000000000000" pitchFamily="2" charset="-78"/>
          </a:endParaRPr>
        </a:p>
      </dgm:t>
    </dgm:pt>
    <dgm:pt modelId="{53CE0F41-F8F7-4DF2-B354-B23D73CD725C}">
      <dgm:prSet phldrT="[Text]" custT="1"/>
      <dgm:spPr>
        <a:solidFill>
          <a:schemeClr val="accent6">
            <a:lumMod val="50000"/>
            <a:alpha val="40000"/>
          </a:scheme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وب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B1E24FFE-EFE5-451C-923A-9E756E2C3B16}" type="parTrans" cxnId="{F42D87AE-3CF4-45C0-A0D7-24907BF24DC9}">
      <dgm:prSet/>
      <dgm:spPr/>
      <dgm:t>
        <a:bodyPr/>
        <a:lstStyle/>
        <a:p>
          <a:pPr rtl="1"/>
          <a:endParaRPr lang="fa-IR" sz="2400"/>
        </a:p>
      </dgm:t>
    </dgm:pt>
    <dgm:pt modelId="{D26366A3-8CFF-4F26-9272-234AD6ADB92B}" type="sibTrans" cxnId="{F42D87AE-3CF4-45C0-A0D7-24907BF24DC9}">
      <dgm:prSet custT="1"/>
      <dgm:spPr/>
      <dgm:t>
        <a:bodyPr/>
        <a:lstStyle/>
        <a:p>
          <a:pPr rtl="1"/>
          <a:endParaRPr lang="fa-IR" sz="2400"/>
        </a:p>
      </dgm:t>
    </dgm:pt>
    <dgm:pt modelId="{E1932F9C-A443-4B01-8E23-9052B9338A8F}">
      <dgm:prSet phldrT="[Text]" custT="1"/>
      <dgm:spPr>
        <a:solidFill>
          <a:srgbClr val="FF8C00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gm:t>
    </dgm:pt>
    <dgm:pt modelId="{D80E5B98-386C-4113-BF60-9054BC6B4EC7}" type="parTrans" cxnId="{682EADCE-4554-421F-8940-91CA74A54D73}">
      <dgm:prSet/>
      <dgm:spPr/>
      <dgm:t>
        <a:bodyPr/>
        <a:lstStyle/>
        <a:p>
          <a:pPr rtl="1"/>
          <a:endParaRPr lang="fa-IR" sz="2400"/>
        </a:p>
      </dgm:t>
    </dgm:pt>
    <dgm:pt modelId="{BD5FD857-DB3B-4975-A87A-531E6B87ACDE}" type="sibTrans" cxnId="{682EADCE-4554-421F-8940-91CA74A54D73}">
      <dgm:prSet custT="1"/>
      <dgm:spPr/>
      <dgm:t>
        <a:bodyPr/>
        <a:lstStyle/>
        <a:p>
          <a:pPr rtl="1"/>
          <a:endParaRPr lang="fa-IR" sz="2400"/>
        </a:p>
      </dgm:t>
    </dgm:pt>
    <dgm:pt modelId="{2EF5B33A-2578-4BBA-8450-DAC2A954A9CD}">
      <dgm:prSet phldrT="[Text]" custT="1"/>
      <dgm:spPr>
        <a:solidFill>
          <a:srgbClr val="DB258D">
            <a:alpha val="40000"/>
          </a:srgbClr>
        </a:solidFill>
      </dgm:spPr>
      <dgm:t>
        <a:bodyPr vert="vert"/>
        <a:lstStyle/>
        <a:p>
          <a:pPr rtl="1"/>
          <a:r>
            <a:rPr lang="fa-IR" sz="24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gm:t>
    </dgm:pt>
    <dgm:pt modelId="{C2E95123-65F3-42C8-958D-05A8C42F1BF9}" type="par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B6593290-C7C0-46C0-882B-A08D49B4983A}" type="sibTrans" cxnId="{4F47CA27-C087-41A6-9312-7CCA0A92788C}">
      <dgm:prSet/>
      <dgm:spPr/>
      <dgm:t>
        <a:bodyPr/>
        <a:lstStyle/>
        <a:p>
          <a:pPr rtl="1"/>
          <a:endParaRPr lang="fa-IR" sz="2400"/>
        </a:p>
      </dgm:t>
    </dgm:pt>
    <dgm:pt modelId="{57F35F63-ADEC-40F2-AB31-4126823B0CFC}" type="pres">
      <dgm:prSet presAssocID="{D7E2A970-A369-48B1-A3AD-BF62CBFF4E9C}" presName="Name0" presStyleCnt="0">
        <dgm:presLayoutVars>
          <dgm:dir val="rev"/>
          <dgm:resizeHandles val="exact"/>
        </dgm:presLayoutVars>
      </dgm:prSet>
      <dgm:spPr/>
    </dgm:pt>
    <dgm:pt modelId="{E0A05063-0B2C-4C50-BC3F-C44571190315}" type="pres">
      <dgm:prSet presAssocID="{E5F2D0F8-F4A4-43A8-9C9A-39ADFDADC763}" presName="node" presStyleLbl="node1" presStyleIdx="0" presStyleCnt="5">
        <dgm:presLayoutVars>
          <dgm:bulletEnabled val="1"/>
        </dgm:presLayoutVars>
      </dgm:prSet>
      <dgm:spPr/>
    </dgm:pt>
    <dgm:pt modelId="{A978EC54-2C3C-4929-906A-FE6C66A77A70}" type="pres">
      <dgm:prSet presAssocID="{57CEBFBD-0FD2-48F4-B537-2588D28C38E7}" presName="sibTrans" presStyleLbl="sibTrans2D1" presStyleIdx="0" presStyleCnt="4"/>
      <dgm:spPr/>
    </dgm:pt>
    <dgm:pt modelId="{A6C61A6A-E4BB-45C6-9143-79D908A2B88A}" type="pres">
      <dgm:prSet presAssocID="{57CEBFBD-0FD2-48F4-B537-2588D28C38E7}" presName="connectorText" presStyleLbl="sibTrans2D1" presStyleIdx="0" presStyleCnt="4"/>
      <dgm:spPr/>
    </dgm:pt>
    <dgm:pt modelId="{887EE4FB-20FF-4DBB-9EDB-6B0EFBC40A33}" type="pres">
      <dgm:prSet presAssocID="{E08F6D54-E1A3-47B7-9F6A-108C62E06C9E}" presName="node" presStyleLbl="node1" presStyleIdx="1" presStyleCnt="5">
        <dgm:presLayoutVars>
          <dgm:bulletEnabled val="1"/>
        </dgm:presLayoutVars>
      </dgm:prSet>
      <dgm:spPr/>
    </dgm:pt>
    <dgm:pt modelId="{6D3B233C-81F6-4E0C-8EF1-B465CA524DD8}" type="pres">
      <dgm:prSet presAssocID="{05289036-DECE-474D-9C59-D95DE5A6E055}" presName="sibTrans" presStyleLbl="sibTrans2D1" presStyleIdx="1" presStyleCnt="4"/>
      <dgm:spPr/>
    </dgm:pt>
    <dgm:pt modelId="{45DC469F-DF76-4094-B8D3-3CE8CE0FD220}" type="pres">
      <dgm:prSet presAssocID="{05289036-DECE-474D-9C59-D95DE5A6E055}" presName="connectorText" presStyleLbl="sibTrans2D1" presStyleIdx="1" presStyleCnt="4"/>
      <dgm:spPr/>
    </dgm:pt>
    <dgm:pt modelId="{7C86DFC2-1327-4581-8F94-392AF8C5711F}" type="pres">
      <dgm:prSet presAssocID="{53CE0F41-F8F7-4DF2-B354-B23D73CD725C}" presName="node" presStyleLbl="node1" presStyleIdx="2" presStyleCnt="5">
        <dgm:presLayoutVars>
          <dgm:bulletEnabled val="1"/>
        </dgm:presLayoutVars>
      </dgm:prSet>
      <dgm:spPr/>
    </dgm:pt>
    <dgm:pt modelId="{A17C098C-C922-4D76-B8B5-D9C02375FB41}" type="pres">
      <dgm:prSet presAssocID="{D26366A3-8CFF-4F26-9272-234AD6ADB92B}" presName="sibTrans" presStyleLbl="sibTrans2D1" presStyleIdx="2" presStyleCnt="4"/>
      <dgm:spPr/>
    </dgm:pt>
    <dgm:pt modelId="{151217FF-4846-4D26-A673-730E97BFECEE}" type="pres">
      <dgm:prSet presAssocID="{D26366A3-8CFF-4F26-9272-234AD6ADB92B}" presName="connectorText" presStyleLbl="sibTrans2D1" presStyleIdx="2" presStyleCnt="4"/>
      <dgm:spPr/>
    </dgm:pt>
    <dgm:pt modelId="{1A87A065-300E-456B-9481-B37EAD63261F}" type="pres">
      <dgm:prSet presAssocID="{E1932F9C-A443-4B01-8E23-9052B9338A8F}" presName="node" presStyleLbl="node1" presStyleIdx="3" presStyleCnt="5">
        <dgm:presLayoutVars>
          <dgm:bulletEnabled val="1"/>
        </dgm:presLayoutVars>
      </dgm:prSet>
      <dgm:spPr/>
    </dgm:pt>
    <dgm:pt modelId="{2746C994-58F9-4205-9A65-2CCBB45D1EC7}" type="pres">
      <dgm:prSet presAssocID="{BD5FD857-DB3B-4975-A87A-531E6B87ACDE}" presName="sibTrans" presStyleLbl="sibTrans2D1" presStyleIdx="3" presStyleCnt="4"/>
      <dgm:spPr/>
    </dgm:pt>
    <dgm:pt modelId="{96233BDB-E6F4-4413-ABB2-98388B0A844C}" type="pres">
      <dgm:prSet presAssocID="{BD5FD857-DB3B-4975-A87A-531E6B87ACDE}" presName="connectorText" presStyleLbl="sibTrans2D1" presStyleIdx="3" presStyleCnt="4"/>
      <dgm:spPr/>
    </dgm:pt>
    <dgm:pt modelId="{416FE15F-F450-47F0-BE6F-FE3E84FDD67C}" type="pres">
      <dgm:prSet presAssocID="{2EF5B33A-2578-4BBA-8450-DAC2A954A9CD}" presName="node" presStyleLbl="node1" presStyleIdx="4" presStyleCnt="5">
        <dgm:presLayoutVars>
          <dgm:bulletEnabled val="1"/>
        </dgm:presLayoutVars>
      </dgm:prSet>
      <dgm:spPr/>
    </dgm:pt>
  </dgm:ptLst>
  <dgm:cxnLst>
    <dgm:cxn modelId="{AB35D925-5A5E-4271-8C12-627CF3590A18}" type="presOf" srcId="{E08F6D54-E1A3-47B7-9F6A-108C62E06C9E}" destId="{887EE4FB-20FF-4DBB-9EDB-6B0EFBC40A33}" srcOrd="0" destOrd="0" presId="urn:microsoft.com/office/officeart/2005/8/layout/process1"/>
    <dgm:cxn modelId="{4F47CA27-C087-41A6-9312-7CCA0A92788C}" srcId="{D7E2A970-A369-48B1-A3AD-BF62CBFF4E9C}" destId="{2EF5B33A-2578-4BBA-8450-DAC2A954A9CD}" srcOrd="4" destOrd="0" parTransId="{C2E95123-65F3-42C8-958D-05A8C42F1BF9}" sibTransId="{B6593290-C7C0-46C0-882B-A08D49B4983A}"/>
    <dgm:cxn modelId="{EDFFCF3D-4A74-4C66-B457-1A77123998C6}" type="presOf" srcId="{D7E2A970-A369-48B1-A3AD-BF62CBFF4E9C}" destId="{57F35F63-ADEC-40F2-AB31-4126823B0CFC}" srcOrd="0" destOrd="0" presId="urn:microsoft.com/office/officeart/2005/8/layout/process1"/>
    <dgm:cxn modelId="{38C26146-7723-4774-B816-CBBB9DC455DD}" type="presOf" srcId="{2EF5B33A-2578-4BBA-8450-DAC2A954A9CD}" destId="{416FE15F-F450-47F0-BE6F-FE3E84FDD67C}" srcOrd="0" destOrd="0" presId="urn:microsoft.com/office/officeart/2005/8/layout/process1"/>
    <dgm:cxn modelId="{9AEDF54A-0CAD-4E0B-8D88-84D31C11E44A}" type="presOf" srcId="{BD5FD857-DB3B-4975-A87A-531E6B87ACDE}" destId="{2746C994-58F9-4205-9A65-2CCBB45D1EC7}" srcOrd="0" destOrd="0" presId="urn:microsoft.com/office/officeart/2005/8/layout/process1"/>
    <dgm:cxn modelId="{2C0C2A6D-F621-4B52-82A0-361322FE1B93}" srcId="{D7E2A970-A369-48B1-A3AD-BF62CBFF4E9C}" destId="{E5F2D0F8-F4A4-43A8-9C9A-39ADFDADC763}" srcOrd="0" destOrd="0" parTransId="{5DBE73B4-86A4-4D4F-B276-A491E5874BF6}" sibTransId="{57CEBFBD-0FD2-48F4-B537-2588D28C38E7}"/>
    <dgm:cxn modelId="{41DDA657-4B05-4C27-983D-2121B3E7FC2F}" type="presOf" srcId="{57CEBFBD-0FD2-48F4-B537-2588D28C38E7}" destId="{A978EC54-2C3C-4929-906A-FE6C66A77A70}" srcOrd="0" destOrd="0" presId="urn:microsoft.com/office/officeart/2005/8/layout/process1"/>
    <dgm:cxn modelId="{68DDE757-8F11-4388-9C31-190E0FC57CC8}" srcId="{D7E2A970-A369-48B1-A3AD-BF62CBFF4E9C}" destId="{E08F6D54-E1A3-47B7-9F6A-108C62E06C9E}" srcOrd="1" destOrd="0" parTransId="{36A3BA37-683C-4EB5-9D00-CA3AAFB2F815}" sibTransId="{05289036-DECE-474D-9C59-D95DE5A6E055}"/>
    <dgm:cxn modelId="{67FACA87-E785-465A-87E8-A3CA20C3726C}" type="presOf" srcId="{05289036-DECE-474D-9C59-D95DE5A6E055}" destId="{45DC469F-DF76-4094-B8D3-3CE8CE0FD220}" srcOrd="1" destOrd="0" presId="urn:microsoft.com/office/officeart/2005/8/layout/process1"/>
    <dgm:cxn modelId="{5A84688D-18F2-4E8B-B3D2-811765BE37F8}" type="presOf" srcId="{05289036-DECE-474D-9C59-D95DE5A6E055}" destId="{6D3B233C-81F6-4E0C-8EF1-B465CA524DD8}" srcOrd="0" destOrd="0" presId="urn:microsoft.com/office/officeart/2005/8/layout/process1"/>
    <dgm:cxn modelId="{F51ADE94-50C9-4ADB-8188-4A7282C26AE5}" type="presOf" srcId="{57CEBFBD-0FD2-48F4-B537-2588D28C38E7}" destId="{A6C61A6A-E4BB-45C6-9143-79D908A2B88A}" srcOrd="1" destOrd="0" presId="urn:microsoft.com/office/officeart/2005/8/layout/process1"/>
    <dgm:cxn modelId="{F42D87AE-3CF4-45C0-A0D7-24907BF24DC9}" srcId="{D7E2A970-A369-48B1-A3AD-BF62CBFF4E9C}" destId="{53CE0F41-F8F7-4DF2-B354-B23D73CD725C}" srcOrd="2" destOrd="0" parTransId="{B1E24FFE-EFE5-451C-923A-9E756E2C3B16}" sibTransId="{D26366A3-8CFF-4F26-9272-234AD6ADB92B}"/>
    <dgm:cxn modelId="{A4A619B4-C9A8-4D43-BF35-5BF3845C176D}" type="presOf" srcId="{53CE0F41-F8F7-4DF2-B354-B23D73CD725C}" destId="{7C86DFC2-1327-4581-8F94-392AF8C5711F}" srcOrd="0" destOrd="0" presId="urn:microsoft.com/office/officeart/2005/8/layout/process1"/>
    <dgm:cxn modelId="{833EF0B4-2172-4E05-BFCF-C06CF8015856}" type="presOf" srcId="{BD5FD857-DB3B-4975-A87A-531E6B87ACDE}" destId="{96233BDB-E6F4-4413-ABB2-98388B0A844C}" srcOrd="1" destOrd="0" presId="urn:microsoft.com/office/officeart/2005/8/layout/process1"/>
    <dgm:cxn modelId="{8B2F56BC-0426-4CF0-BE2A-5AD78DB9E2C7}" type="presOf" srcId="{D26366A3-8CFF-4F26-9272-234AD6ADB92B}" destId="{A17C098C-C922-4D76-B8B5-D9C02375FB41}" srcOrd="0" destOrd="0" presId="urn:microsoft.com/office/officeart/2005/8/layout/process1"/>
    <dgm:cxn modelId="{682EADCE-4554-421F-8940-91CA74A54D73}" srcId="{D7E2A970-A369-48B1-A3AD-BF62CBFF4E9C}" destId="{E1932F9C-A443-4B01-8E23-9052B9338A8F}" srcOrd="3" destOrd="0" parTransId="{D80E5B98-386C-4113-BF60-9054BC6B4EC7}" sibTransId="{BD5FD857-DB3B-4975-A87A-531E6B87ACDE}"/>
    <dgm:cxn modelId="{FFB686D5-1AA2-4425-B733-A842066BCADA}" type="presOf" srcId="{D26366A3-8CFF-4F26-9272-234AD6ADB92B}" destId="{151217FF-4846-4D26-A673-730E97BFECEE}" srcOrd="1" destOrd="0" presId="urn:microsoft.com/office/officeart/2005/8/layout/process1"/>
    <dgm:cxn modelId="{A86C37DF-1CE4-4DB7-939C-4FB9C532D4BA}" type="presOf" srcId="{E1932F9C-A443-4B01-8E23-9052B9338A8F}" destId="{1A87A065-300E-456B-9481-B37EAD63261F}" srcOrd="0" destOrd="0" presId="urn:microsoft.com/office/officeart/2005/8/layout/process1"/>
    <dgm:cxn modelId="{998532E3-82E7-4B4C-B94D-F2742E7C7E3C}" type="presOf" srcId="{E5F2D0F8-F4A4-43A8-9C9A-39ADFDADC763}" destId="{E0A05063-0B2C-4C50-BC3F-C44571190315}" srcOrd="0" destOrd="0" presId="urn:microsoft.com/office/officeart/2005/8/layout/process1"/>
    <dgm:cxn modelId="{35E1BE4D-C639-42FD-882B-DEB259D84ADA}" type="presParOf" srcId="{57F35F63-ADEC-40F2-AB31-4126823B0CFC}" destId="{E0A05063-0B2C-4C50-BC3F-C44571190315}" srcOrd="0" destOrd="0" presId="urn:microsoft.com/office/officeart/2005/8/layout/process1"/>
    <dgm:cxn modelId="{FB0FF84C-D241-4CBD-A4DC-ECC7349FEA07}" type="presParOf" srcId="{57F35F63-ADEC-40F2-AB31-4126823B0CFC}" destId="{A978EC54-2C3C-4929-906A-FE6C66A77A70}" srcOrd="1" destOrd="0" presId="urn:microsoft.com/office/officeart/2005/8/layout/process1"/>
    <dgm:cxn modelId="{E7BFAD42-C16F-4030-B5B5-BDFDEE504F07}" type="presParOf" srcId="{A978EC54-2C3C-4929-906A-FE6C66A77A70}" destId="{A6C61A6A-E4BB-45C6-9143-79D908A2B88A}" srcOrd="0" destOrd="0" presId="urn:microsoft.com/office/officeart/2005/8/layout/process1"/>
    <dgm:cxn modelId="{621E353C-FFF8-4339-8600-DECE47979AB4}" type="presParOf" srcId="{57F35F63-ADEC-40F2-AB31-4126823B0CFC}" destId="{887EE4FB-20FF-4DBB-9EDB-6B0EFBC40A33}" srcOrd="2" destOrd="0" presId="urn:microsoft.com/office/officeart/2005/8/layout/process1"/>
    <dgm:cxn modelId="{1C7C8052-44DB-4C5B-B2D7-85D26F751281}" type="presParOf" srcId="{57F35F63-ADEC-40F2-AB31-4126823B0CFC}" destId="{6D3B233C-81F6-4E0C-8EF1-B465CA524DD8}" srcOrd="3" destOrd="0" presId="urn:microsoft.com/office/officeart/2005/8/layout/process1"/>
    <dgm:cxn modelId="{D775522E-4EEF-49EE-B1FC-87D86C0A7C12}" type="presParOf" srcId="{6D3B233C-81F6-4E0C-8EF1-B465CA524DD8}" destId="{45DC469F-DF76-4094-B8D3-3CE8CE0FD220}" srcOrd="0" destOrd="0" presId="urn:microsoft.com/office/officeart/2005/8/layout/process1"/>
    <dgm:cxn modelId="{CEDF6539-E2AF-4DB7-A3DC-C4049AC08284}" type="presParOf" srcId="{57F35F63-ADEC-40F2-AB31-4126823B0CFC}" destId="{7C86DFC2-1327-4581-8F94-392AF8C5711F}" srcOrd="4" destOrd="0" presId="urn:microsoft.com/office/officeart/2005/8/layout/process1"/>
    <dgm:cxn modelId="{D63F0DE7-BAE4-4717-BD01-48B957E7D9FB}" type="presParOf" srcId="{57F35F63-ADEC-40F2-AB31-4126823B0CFC}" destId="{A17C098C-C922-4D76-B8B5-D9C02375FB41}" srcOrd="5" destOrd="0" presId="urn:microsoft.com/office/officeart/2005/8/layout/process1"/>
    <dgm:cxn modelId="{08C0EF40-7B67-4AE5-AFBC-47D9E01D8DE1}" type="presParOf" srcId="{A17C098C-C922-4D76-B8B5-D9C02375FB41}" destId="{151217FF-4846-4D26-A673-730E97BFECEE}" srcOrd="0" destOrd="0" presId="urn:microsoft.com/office/officeart/2005/8/layout/process1"/>
    <dgm:cxn modelId="{05308E7C-84D3-4CEC-AFE8-750B21B9EF2A}" type="presParOf" srcId="{57F35F63-ADEC-40F2-AB31-4126823B0CFC}" destId="{1A87A065-300E-456B-9481-B37EAD63261F}" srcOrd="6" destOrd="0" presId="urn:microsoft.com/office/officeart/2005/8/layout/process1"/>
    <dgm:cxn modelId="{6ED1076A-0D02-4C5B-9C9C-D95C0A61CC37}" type="presParOf" srcId="{57F35F63-ADEC-40F2-AB31-4126823B0CFC}" destId="{2746C994-58F9-4205-9A65-2CCBB45D1EC7}" srcOrd="7" destOrd="0" presId="urn:microsoft.com/office/officeart/2005/8/layout/process1"/>
    <dgm:cxn modelId="{F08831AF-E3DD-4B04-9742-A153850FB859}" type="presParOf" srcId="{2746C994-58F9-4205-9A65-2CCBB45D1EC7}" destId="{96233BDB-E6F4-4413-ABB2-98388B0A844C}" srcOrd="0" destOrd="0" presId="urn:microsoft.com/office/officeart/2005/8/layout/process1"/>
    <dgm:cxn modelId="{A586F038-BA10-4C5D-B4B6-EF4B5B413404}" type="presParOf" srcId="{57F35F63-ADEC-40F2-AB31-4126823B0CFC}" destId="{416FE15F-F450-47F0-BE6F-FE3E84FDD67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9289286" y="453151"/>
          <a:ext cx="1657846" cy="1460976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200" kern="1200" dirty="0">
              <a:cs typeface="B Nazanin" panose="00000400000000000000" pitchFamily="2" charset="-78"/>
            </a:rPr>
            <a:t>معرفی</a:t>
          </a:r>
        </a:p>
      </dsp:txBody>
      <dsp:txXfrm>
        <a:off x="9332077" y="495942"/>
        <a:ext cx="1572264" cy="1375394"/>
      </dsp:txXfrm>
    </dsp:sp>
    <dsp:sp modelId="{A978EC54-2C3C-4929-906A-FE6C66A77A70}">
      <dsp:nvSpPr>
        <dsp:cNvPr id="0" name=""/>
        <dsp:cNvSpPr/>
      </dsp:nvSpPr>
      <dsp:spPr>
        <a:xfrm rot="10800000">
          <a:off x="8772038" y="978067"/>
          <a:ext cx="351463" cy="41114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solidFill>
            <a:schemeClr val="bg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3200" kern="1200">
            <a:cs typeface="B Nazanin" panose="00000400000000000000" pitchFamily="2" charset="-78"/>
          </a:endParaRPr>
        </a:p>
      </dsp:txBody>
      <dsp:txXfrm rot="10800000">
        <a:off x="8877477" y="1060296"/>
        <a:ext cx="246024" cy="246687"/>
      </dsp:txXfrm>
    </dsp:sp>
    <dsp:sp modelId="{887EE4FB-20FF-4DBB-9EDB-6B0EFBC40A33}">
      <dsp:nvSpPr>
        <dsp:cNvPr id="0" name=""/>
        <dsp:cNvSpPr/>
      </dsp:nvSpPr>
      <dsp:spPr>
        <a:xfrm>
          <a:off x="6968301" y="453151"/>
          <a:ext cx="1657846" cy="1460976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200" kern="1200" dirty="0">
              <a:cs typeface="B Nazanin" panose="00000400000000000000" pitchFamily="2" charset="-78"/>
            </a:rPr>
            <a:t>مقایسه</a:t>
          </a:r>
        </a:p>
      </dsp:txBody>
      <dsp:txXfrm>
        <a:off x="7011092" y="495942"/>
        <a:ext cx="1572264" cy="1375394"/>
      </dsp:txXfrm>
    </dsp:sp>
    <dsp:sp modelId="{03B2916A-2D13-4660-BF3F-942E70D84E99}">
      <dsp:nvSpPr>
        <dsp:cNvPr id="0" name=""/>
        <dsp:cNvSpPr/>
      </dsp:nvSpPr>
      <dsp:spPr>
        <a:xfrm rot="10800000">
          <a:off x="6451053" y="978067"/>
          <a:ext cx="351463" cy="41114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solidFill>
            <a:schemeClr val="bg1">
              <a:lumMod val="75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3200" kern="1200">
            <a:cs typeface="B Nazanin" panose="00000400000000000000" pitchFamily="2" charset="-78"/>
          </a:endParaRPr>
        </a:p>
      </dsp:txBody>
      <dsp:txXfrm rot="10800000">
        <a:off x="6556492" y="1060296"/>
        <a:ext cx="246024" cy="246687"/>
      </dsp:txXfrm>
    </dsp:sp>
    <dsp:sp modelId="{8A9D626B-0EB6-46BC-985A-90AD0B0003E2}">
      <dsp:nvSpPr>
        <dsp:cNvPr id="0" name=""/>
        <dsp:cNvSpPr/>
      </dsp:nvSpPr>
      <dsp:spPr>
        <a:xfrm>
          <a:off x="4647316" y="453151"/>
          <a:ext cx="1657846" cy="1460976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200" kern="1200" dirty="0">
              <a:cs typeface="B Nazanin" panose="00000400000000000000" pitchFamily="2" charset="-78"/>
            </a:rPr>
            <a:t>استفاده تحت </a:t>
          </a:r>
          <a:r>
            <a:rPr lang="fa-IR" sz="3200" kern="1200" dirty="0" err="1">
              <a:cs typeface="B Nazanin" panose="00000400000000000000" pitchFamily="2" charset="-78"/>
            </a:rPr>
            <a:t>وب</a:t>
          </a:r>
          <a:endParaRPr lang="fa-IR" sz="3200" kern="1200" dirty="0">
            <a:cs typeface="B Nazanin" panose="00000400000000000000" pitchFamily="2" charset="-78"/>
          </a:endParaRPr>
        </a:p>
      </dsp:txBody>
      <dsp:txXfrm>
        <a:off x="4690107" y="495942"/>
        <a:ext cx="1572264" cy="1375394"/>
      </dsp:txXfrm>
    </dsp:sp>
    <dsp:sp modelId="{AFF28E0A-7477-4784-8085-519515819F0F}">
      <dsp:nvSpPr>
        <dsp:cNvPr id="0" name=""/>
        <dsp:cNvSpPr/>
      </dsp:nvSpPr>
      <dsp:spPr>
        <a:xfrm rot="10800000">
          <a:off x="4130068" y="978067"/>
          <a:ext cx="351463" cy="411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3200" kern="1200"/>
        </a:p>
      </dsp:txBody>
      <dsp:txXfrm rot="10800000">
        <a:off x="4235507" y="1060296"/>
        <a:ext cx="246024" cy="246687"/>
      </dsp:txXfrm>
    </dsp:sp>
    <dsp:sp modelId="{A3736226-60C3-444E-8193-23DB6DD2AF9F}">
      <dsp:nvSpPr>
        <dsp:cNvPr id="0" name=""/>
        <dsp:cNvSpPr/>
      </dsp:nvSpPr>
      <dsp:spPr>
        <a:xfrm>
          <a:off x="2326332" y="453151"/>
          <a:ext cx="1657846" cy="1460976"/>
        </a:xfrm>
        <a:prstGeom prst="roundRect">
          <a:avLst>
            <a:gd name="adj" fmla="val 10000"/>
          </a:avLst>
        </a:prstGeom>
        <a:solidFill>
          <a:srgbClr val="FF8C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3200" kern="1200" dirty="0">
              <a:cs typeface="B Nazanin" panose="00000400000000000000" pitchFamily="2" charset="-78"/>
            </a:rPr>
            <a:t>استفاده در </a:t>
          </a:r>
          <a:r>
            <a:rPr lang="en-US" sz="3200" kern="1200" dirty="0">
              <a:cs typeface="B Nazanin" panose="00000400000000000000" pitchFamily="2" charset="-78"/>
            </a:rPr>
            <a:t>Word</a:t>
          </a:r>
          <a:endParaRPr lang="fa-IR" sz="3200" kern="1200" dirty="0">
            <a:cs typeface="B Nazanin" panose="00000400000000000000" pitchFamily="2" charset="-78"/>
          </a:endParaRPr>
        </a:p>
      </dsp:txBody>
      <dsp:txXfrm>
        <a:off x="2369123" y="495942"/>
        <a:ext cx="1572264" cy="1375394"/>
      </dsp:txXfrm>
    </dsp:sp>
    <dsp:sp modelId="{C3F5261D-EF75-462F-A4BB-2EF588365659}">
      <dsp:nvSpPr>
        <dsp:cNvPr id="0" name=""/>
        <dsp:cNvSpPr/>
      </dsp:nvSpPr>
      <dsp:spPr>
        <a:xfrm rot="10800000">
          <a:off x="1809084" y="978067"/>
          <a:ext cx="351463" cy="411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1800" kern="1200"/>
        </a:p>
      </dsp:txBody>
      <dsp:txXfrm rot="10800000">
        <a:off x="1914523" y="1060296"/>
        <a:ext cx="246024" cy="246687"/>
      </dsp:txXfrm>
    </dsp:sp>
    <dsp:sp modelId="{322A20AB-0DCB-434A-A8F5-A703141428C0}">
      <dsp:nvSpPr>
        <dsp:cNvPr id="0" name=""/>
        <dsp:cNvSpPr/>
      </dsp:nvSpPr>
      <dsp:spPr>
        <a:xfrm>
          <a:off x="5347" y="453151"/>
          <a:ext cx="1657846" cy="1460976"/>
        </a:xfrm>
        <a:prstGeom prst="roundRect">
          <a:avLst>
            <a:gd name="adj" fmla="val 10000"/>
          </a:avLst>
        </a:prstGeom>
        <a:solidFill>
          <a:srgbClr val="DB25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700" kern="1200" dirty="0">
              <a:cs typeface="B Nazanin" panose="00000400000000000000" pitchFamily="2" charset="-78"/>
            </a:rPr>
            <a:t>استفاده تحت </a:t>
          </a:r>
          <a:r>
            <a:rPr lang="fa-IR" sz="2700" kern="1200" dirty="0" err="1">
              <a:cs typeface="B Nazanin" panose="00000400000000000000" pitchFamily="2" charset="-78"/>
            </a:rPr>
            <a:t>دسکتاپ</a:t>
          </a:r>
          <a:endParaRPr lang="fa-IR" sz="2700" kern="1200" dirty="0">
            <a:cs typeface="B Nazanin" panose="00000400000000000000" pitchFamily="2" charset="-78"/>
          </a:endParaRPr>
        </a:p>
      </dsp:txBody>
      <dsp:txXfrm>
        <a:off x="48138" y="495942"/>
        <a:ext cx="1572264" cy="137539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rgbClr val="C00000">
            <a:alpha val="50000"/>
          </a:srgbClr>
        </a:solidFill>
        <a:ln>
          <a:solidFill>
            <a:srgbClr val="C00000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0895C7-751B-4A23-BFD1-ABDEDED5BEAC}">
      <dsp:nvSpPr>
        <dsp:cNvPr id="0" name=""/>
        <dsp:cNvSpPr/>
      </dsp:nvSpPr>
      <dsp:spPr>
        <a:xfrm rot="10800000">
          <a:off x="2880" y="423414"/>
          <a:ext cx="1734087" cy="564552"/>
        </a:xfrm>
        <a:prstGeom prst="roundRect">
          <a:avLst/>
        </a:prstGeom>
        <a:solidFill>
          <a:srgbClr val="C00000">
            <a:alpha val="2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هزینه و فضا</a:t>
          </a:r>
          <a:endParaRPr lang="fa-IR" sz="2400" b="1" kern="1200" dirty="0"/>
        </a:p>
      </dsp:txBody>
      <dsp:txXfrm>
        <a:off x="30439" y="450973"/>
        <a:ext cx="1678969" cy="509434"/>
      </dsp:txXfrm>
    </dsp:sp>
    <dsp:sp modelId="{96A64F6D-DD32-4B77-8B67-9A1EFCE8F9A7}">
      <dsp:nvSpPr>
        <dsp:cNvPr id="0" name=""/>
        <dsp:cNvSpPr/>
      </dsp:nvSpPr>
      <dsp:spPr>
        <a:xfrm rot="10800000">
          <a:off x="2025982" y="423414"/>
          <a:ext cx="1734087" cy="564552"/>
        </a:xfrm>
        <a:prstGeom prst="roundRect">
          <a:avLst/>
        </a:prstGeom>
        <a:solidFill>
          <a:srgbClr val="C00000">
            <a:alpha val="2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مدیریت اسناد</a:t>
          </a:r>
          <a:endParaRPr lang="fa-IR" sz="2400" b="1" kern="1200" dirty="0"/>
        </a:p>
      </dsp:txBody>
      <dsp:txXfrm>
        <a:off x="2053541" y="450973"/>
        <a:ext cx="1678969" cy="509434"/>
      </dsp:txXfrm>
    </dsp:sp>
    <dsp:sp modelId="{B10C3CB3-C519-4C92-A122-4AA8C3D53AE9}">
      <dsp:nvSpPr>
        <dsp:cNvPr id="0" name=""/>
        <dsp:cNvSpPr/>
      </dsp:nvSpPr>
      <dsp:spPr>
        <a:xfrm rot="10800000">
          <a:off x="4049085" y="423414"/>
          <a:ext cx="1734087" cy="564552"/>
        </a:xfrm>
        <a:prstGeom prst="roundRect">
          <a:avLst/>
        </a:prstGeom>
        <a:solidFill>
          <a:srgbClr val="C00000">
            <a:alpha val="2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جستجو</a:t>
          </a:r>
          <a:endParaRPr lang="fa-IR" sz="2400" b="1" kern="1200" dirty="0"/>
        </a:p>
      </dsp:txBody>
      <dsp:txXfrm>
        <a:off x="4076644" y="450973"/>
        <a:ext cx="1678969" cy="509434"/>
      </dsp:txXfrm>
    </dsp:sp>
    <dsp:sp modelId="{A8A1154E-852A-4757-8D23-C4CF68C1DBBB}">
      <dsp:nvSpPr>
        <dsp:cNvPr id="0" name=""/>
        <dsp:cNvSpPr/>
      </dsp:nvSpPr>
      <dsp:spPr>
        <a:xfrm rot="10800000">
          <a:off x="6072187" y="423414"/>
          <a:ext cx="1734087" cy="564552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همکاری</a:t>
          </a:r>
          <a:endParaRPr lang="fa-IR" sz="2400" b="1" kern="1200" dirty="0"/>
        </a:p>
      </dsp:txBody>
      <dsp:txXfrm>
        <a:off x="6099746" y="450973"/>
        <a:ext cx="1678969" cy="509434"/>
      </dsp:txXfrm>
    </dsp:sp>
    <dsp:sp modelId="{CE565E0E-5720-44FA-99B0-8FB2481AC093}">
      <dsp:nvSpPr>
        <dsp:cNvPr id="0" name=""/>
        <dsp:cNvSpPr/>
      </dsp:nvSpPr>
      <dsp:spPr>
        <a:xfrm rot="10800000">
          <a:off x="8095289" y="423414"/>
          <a:ext cx="1734087" cy="564552"/>
        </a:xfrm>
        <a:prstGeom prst="roundRect">
          <a:avLst/>
        </a:prstGeom>
        <a:solidFill>
          <a:srgbClr val="C00000">
            <a:alpha val="2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فناوری</a:t>
          </a:r>
          <a:endParaRPr lang="fa-IR" sz="2400" b="1" kern="1200" dirty="0"/>
        </a:p>
      </dsp:txBody>
      <dsp:txXfrm>
        <a:off x="8122848" y="450973"/>
        <a:ext cx="1678969" cy="50943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rgbClr val="C00000">
            <a:alpha val="50000"/>
          </a:srgbClr>
        </a:solidFill>
        <a:ln>
          <a:solidFill>
            <a:srgbClr val="C00000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0895C7-751B-4A23-BFD1-ABDEDED5BEAC}">
      <dsp:nvSpPr>
        <dsp:cNvPr id="0" name=""/>
        <dsp:cNvSpPr/>
      </dsp:nvSpPr>
      <dsp:spPr>
        <a:xfrm rot="10800000">
          <a:off x="2880" y="423414"/>
          <a:ext cx="1734087" cy="564552"/>
        </a:xfrm>
        <a:prstGeom prst="roundRect">
          <a:avLst/>
        </a:prstGeom>
        <a:solidFill>
          <a:srgbClr val="C00000">
            <a:alpha val="2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هزینه و فضا</a:t>
          </a:r>
          <a:endParaRPr lang="fa-IR" sz="2400" b="1" kern="1200" dirty="0"/>
        </a:p>
      </dsp:txBody>
      <dsp:txXfrm>
        <a:off x="30439" y="450973"/>
        <a:ext cx="1678969" cy="509434"/>
      </dsp:txXfrm>
    </dsp:sp>
    <dsp:sp modelId="{96A64F6D-DD32-4B77-8B67-9A1EFCE8F9A7}">
      <dsp:nvSpPr>
        <dsp:cNvPr id="0" name=""/>
        <dsp:cNvSpPr/>
      </dsp:nvSpPr>
      <dsp:spPr>
        <a:xfrm rot="10800000">
          <a:off x="2025982" y="423414"/>
          <a:ext cx="1734087" cy="564552"/>
        </a:xfrm>
        <a:prstGeom prst="roundRect">
          <a:avLst/>
        </a:prstGeom>
        <a:solidFill>
          <a:srgbClr val="C00000">
            <a:alpha val="2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مدیریت اسناد</a:t>
          </a:r>
          <a:endParaRPr lang="fa-IR" sz="2400" b="1" kern="1200" dirty="0"/>
        </a:p>
      </dsp:txBody>
      <dsp:txXfrm>
        <a:off x="2053541" y="450973"/>
        <a:ext cx="1678969" cy="509434"/>
      </dsp:txXfrm>
    </dsp:sp>
    <dsp:sp modelId="{B10C3CB3-C519-4C92-A122-4AA8C3D53AE9}">
      <dsp:nvSpPr>
        <dsp:cNvPr id="0" name=""/>
        <dsp:cNvSpPr/>
      </dsp:nvSpPr>
      <dsp:spPr>
        <a:xfrm rot="10800000">
          <a:off x="4049085" y="423414"/>
          <a:ext cx="1734087" cy="564552"/>
        </a:xfrm>
        <a:prstGeom prst="roundRect">
          <a:avLst/>
        </a:prstGeom>
        <a:solidFill>
          <a:srgbClr val="C00000">
            <a:alpha val="2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جستجو</a:t>
          </a:r>
          <a:endParaRPr lang="fa-IR" sz="2400" b="1" kern="1200" dirty="0"/>
        </a:p>
      </dsp:txBody>
      <dsp:txXfrm>
        <a:off x="4076644" y="450973"/>
        <a:ext cx="1678969" cy="509434"/>
      </dsp:txXfrm>
    </dsp:sp>
    <dsp:sp modelId="{A8A1154E-852A-4757-8D23-C4CF68C1DBBB}">
      <dsp:nvSpPr>
        <dsp:cNvPr id="0" name=""/>
        <dsp:cNvSpPr/>
      </dsp:nvSpPr>
      <dsp:spPr>
        <a:xfrm rot="10800000">
          <a:off x="6072187" y="423414"/>
          <a:ext cx="1734087" cy="564552"/>
        </a:xfrm>
        <a:prstGeom prst="roundRect">
          <a:avLst/>
        </a:prstGeom>
        <a:solidFill>
          <a:srgbClr val="C00000">
            <a:alpha val="2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همکاری</a:t>
          </a:r>
          <a:endParaRPr lang="fa-IR" sz="2400" b="1" kern="1200" dirty="0"/>
        </a:p>
      </dsp:txBody>
      <dsp:txXfrm>
        <a:off x="6099746" y="450973"/>
        <a:ext cx="1678969" cy="509434"/>
      </dsp:txXfrm>
    </dsp:sp>
    <dsp:sp modelId="{CE565E0E-5720-44FA-99B0-8FB2481AC093}">
      <dsp:nvSpPr>
        <dsp:cNvPr id="0" name=""/>
        <dsp:cNvSpPr/>
      </dsp:nvSpPr>
      <dsp:spPr>
        <a:xfrm rot="10800000">
          <a:off x="8095289" y="423414"/>
          <a:ext cx="1734087" cy="564552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فناوری</a:t>
          </a:r>
          <a:endParaRPr lang="fa-IR" sz="2400" b="1" kern="1200" dirty="0"/>
        </a:p>
      </dsp:txBody>
      <dsp:txXfrm>
        <a:off x="8122848" y="450973"/>
        <a:ext cx="1678969" cy="5094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65E0E-5720-44FA-99B0-8FB2481AC093}">
      <dsp:nvSpPr>
        <dsp:cNvPr id="0" name=""/>
        <dsp:cNvSpPr/>
      </dsp:nvSpPr>
      <dsp:spPr>
        <a:xfrm rot="10800000">
          <a:off x="2880" y="423414"/>
          <a:ext cx="1734087" cy="564552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kern="1200" dirty="0"/>
        </a:p>
      </dsp:txBody>
      <dsp:txXfrm>
        <a:off x="30439" y="450973"/>
        <a:ext cx="1678969" cy="509434"/>
      </dsp:txXfrm>
    </dsp:sp>
    <dsp:sp modelId="{17B236CA-300D-4164-8331-BFB24839BA75}">
      <dsp:nvSpPr>
        <dsp:cNvPr id="0" name=""/>
        <dsp:cNvSpPr/>
      </dsp:nvSpPr>
      <dsp:spPr>
        <a:xfrm rot="10800000">
          <a:off x="2025982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kern="1200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kern="1200" dirty="0">
            <a:latin typeface="Calibri" panose="020F0502020204030204" pitchFamily="34" charset="0"/>
            <a:cs typeface="B Nazanin" panose="00000400000000000000" pitchFamily="2" charset="-78"/>
          </a:endParaRPr>
        </a:p>
      </dsp:txBody>
      <dsp:txXfrm>
        <a:off x="2053541" y="450973"/>
        <a:ext cx="1678969" cy="509434"/>
      </dsp:txXfrm>
    </dsp:sp>
    <dsp:sp modelId="{AD99A111-C95B-496E-88CC-D13EFC4BC625}">
      <dsp:nvSpPr>
        <dsp:cNvPr id="0" name=""/>
        <dsp:cNvSpPr/>
      </dsp:nvSpPr>
      <dsp:spPr>
        <a:xfrm rot="10800000">
          <a:off x="4049085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sp:txBody>
      <dsp:txXfrm>
        <a:off x="4076644" y="450973"/>
        <a:ext cx="1678969" cy="509434"/>
      </dsp:txXfrm>
    </dsp:sp>
    <dsp:sp modelId="{621D1345-7595-4CFC-AEDE-A31663E7F5D7}">
      <dsp:nvSpPr>
        <dsp:cNvPr id="0" name=""/>
        <dsp:cNvSpPr/>
      </dsp:nvSpPr>
      <dsp:spPr>
        <a:xfrm rot="10800000">
          <a:off x="6072187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sp:txBody>
      <dsp:txXfrm>
        <a:off x="6099746" y="450973"/>
        <a:ext cx="1678969" cy="509434"/>
      </dsp:txXfrm>
    </dsp:sp>
    <dsp:sp modelId="{BBDE4B49-179E-493A-BF4B-4DECBD208062}">
      <dsp:nvSpPr>
        <dsp:cNvPr id="0" name=""/>
        <dsp:cNvSpPr/>
      </dsp:nvSpPr>
      <dsp:spPr>
        <a:xfrm rot="10800000">
          <a:off x="8095289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sp:txBody>
      <dsp:txXfrm>
        <a:off x="8122848" y="450973"/>
        <a:ext cx="1678969" cy="50943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bg1"/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65E0E-5720-44FA-99B0-8FB2481AC093}">
      <dsp:nvSpPr>
        <dsp:cNvPr id="0" name=""/>
        <dsp:cNvSpPr/>
      </dsp:nvSpPr>
      <dsp:spPr>
        <a:xfrm rot="10800000">
          <a:off x="2880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kern="1200" dirty="0"/>
        </a:p>
      </dsp:txBody>
      <dsp:txXfrm>
        <a:off x="30439" y="450973"/>
        <a:ext cx="1678969" cy="509434"/>
      </dsp:txXfrm>
    </dsp:sp>
    <dsp:sp modelId="{17B236CA-300D-4164-8331-BFB24839BA75}">
      <dsp:nvSpPr>
        <dsp:cNvPr id="0" name=""/>
        <dsp:cNvSpPr/>
      </dsp:nvSpPr>
      <dsp:spPr>
        <a:xfrm rot="10800000">
          <a:off x="2025982" y="423414"/>
          <a:ext cx="1734087" cy="564552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kern="1200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kern="1200" dirty="0">
            <a:latin typeface="Calibri" panose="020F0502020204030204" pitchFamily="34" charset="0"/>
            <a:cs typeface="B Nazanin" panose="00000400000000000000" pitchFamily="2" charset="-78"/>
          </a:endParaRPr>
        </a:p>
      </dsp:txBody>
      <dsp:txXfrm>
        <a:off x="2053541" y="450973"/>
        <a:ext cx="1678969" cy="509434"/>
      </dsp:txXfrm>
    </dsp:sp>
    <dsp:sp modelId="{AD99A111-C95B-496E-88CC-D13EFC4BC625}">
      <dsp:nvSpPr>
        <dsp:cNvPr id="0" name=""/>
        <dsp:cNvSpPr/>
      </dsp:nvSpPr>
      <dsp:spPr>
        <a:xfrm rot="10800000">
          <a:off x="4049085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sp:txBody>
      <dsp:txXfrm>
        <a:off x="4076644" y="450973"/>
        <a:ext cx="1678969" cy="509434"/>
      </dsp:txXfrm>
    </dsp:sp>
    <dsp:sp modelId="{621D1345-7595-4CFC-AEDE-A31663E7F5D7}">
      <dsp:nvSpPr>
        <dsp:cNvPr id="0" name=""/>
        <dsp:cNvSpPr/>
      </dsp:nvSpPr>
      <dsp:spPr>
        <a:xfrm rot="10800000">
          <a:off x="6072187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sp:txBody>
      <dsp:txXfrm>
        <a:off x="6099746" y="450973"/>
        <a:ext cx="1678969" cy="509434"/>
      </dsp:txXfrm>
    </dsp:sp>
    <dsp:sp modelId="{BBDE4B49-179E-493A-BF4B-4DECBD208062}">
      <dsp:nvSpPr>
        <dsp:cNvPr id="0" name=""/>
        <dsp:cNvSpPr/>
      </dsp:nvSpPr>
      <dsp:spPr>
        <a:xfrm rot="10800000">
          <a:off x="8095289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sp:txBody>
      <dsp:txXfrm>
        <a:off x="8122848" y="450973"/>
        <a:ext cx="1678969" cy="50943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bg1"/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65E0E-5720-44FA-99B0-8FB2481AC093}">
      <dsp:nvSpPr>
        <dsp:cNvPr id="0" name=""/>
        <dsp:cNvSpPr/>
      </dsp:nvSpPr>
      <dsp:spPr>
        <a:xfrm rot="10800000">
          <a:off x="2880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kern="1200" dirty="0"/>
        </a:p>
      </dsp:txBody>
      <dsp:txXfrm>
        <a:off x="30439" y="450973"/>
        <a:ext cx="1678969" cy="509434"/>
      </dsp:txXfrm>
    </dsp:sp>
    <dsp:sp modelId="{17B236CA-300D-4164-8331-BFB24839BA75}">
      <dsp:nvSpPr>
        <dsp:cNvPr id="0" name=""/>
        <dsp:cNvSpPr/>
      </dsp:nvSpPr>
      <dsp:spPr>
        <a:xfrm rot="10800000">
          <a:off x="2025982" y="423414"/>
          <a:ext cx="1734087" cy="564552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kern="1200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kern="1200" dirty="0">
            <a:latin typeface="Calibri" panose="020F0502020204030204" pitchFamily="34" charset="0"/>
            <a:cs typeface="B Nazanin" panose="00000400000000000000" pitchFamily="2" charset="-78"/>
          </a:endParaRPr>
        </a:p>
      </dsp:txBody>
      <dsp:txXfrm>
        <a:off x="2053541" y="450973"/>
        <a:ext cx="1678969" cy="509434"/>
      </dsp:txXfrm>
    </dsp:sp>
    <dsp:sp modelId="{AD99A111-C95B-496E-88CC-D13EFC4BC625}">
      <dsp:nvSpPr>
        <dsp:cNvPr id="0" name=""/>
        <dsp:cNvSpPr/>
      </dsp:nvSpPr>
      <dsp:spPr>
        <a:xfrm rot="10800000">
          <a:off x="4049085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sp:txBody>
      <dsp:txXfrm>
        <a:off x="4076644" y="450973"/>
        <a:ext cx="1678969" cy="509434"/>
      </dsp:txXfrm>
    </dsp:sp>
    <dsp:sp modelId="{621D1345-7595-4CFC-AEDE-A31663E7F5D7}">
      <dsp:nvSpPr>
        <dsp:cNvPr id="0" name=""/>
        <dsp:cNvSpPr/>
      </dsp:nvSpPr>
      <dsp:spPr>
        <a:xfrm rot="10800000">
          <a:off x="6072187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sp:txBody>
      <dsp:txXfrm>
        <a:off x="6099746" y="450973"/>
        <a:ext cx="1678969" cy="509434"/>
      </dsp:txXfrm>
    </dsp:sp>
    <dsp:sp modelId="{BBDE4B49-179E-493A-BF4B-4DECBD208062}">
      <dsp:nvSpPr>
        <dsp:cNvPr id="0" name=""/>
        <dsp:cNvSpPr/>
      </dsp:nvSpPr>
      <dsp:spPr>
        <a:xfrm rot="10800000">
          <a:off x="8095289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sp:txBody>
      <dsp:txXfrm>
        <a:off x="8122848" y="450973"/>
        <a:ext cx="1678969" cy="50943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bg1"/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chemeClr val="accent1">
            <a:lumMod val="75000"/>
            <a:alpha val="50000"/>
          </a:schemeClr>
        </a:solidFill>
        <a:ln>
          <a:solidFill>
            <a:schemeClr val="accent1">
              <a:lumMod val="75000"/>
              <a:alpha val="50000"/>
            </a:scheme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0895C7-751B-4A23-BFD1-ABDEDED5BEAC}">
      <dsp:nvSpPr>
        <dsp:cNvPr id="0" name=""/>
        <dsp:cNvSpPr/>
      </dsp:nvSpPr>
      <dsp:spPr>
        <a:xfrm rot="10800000">
          <a:off x="3441290" y="423414"/>
          <a:ext cx="2949677" cy="564552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معرفی</a:t>
          </a:r>
          <a:endParaRPr lang="fa-IR" sz="2400" kern="1200" dirty="0"/>
        </a:p>
      </dsp:txBody>
      <dsp:txXfrm>
        <a:off x="3468849" y="450973"/>
        <a:ext cx="2894559" cy="50943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65E0E-5720-44FA-99B0-8FB2481AC093}">
      <dsp:nvSpPr>
        <dsp:cNvPr id="0" name=""/>
        <dsp:cNvSpPr/>
      </dsp:nvSpPr>
      <dsp:spPr>
        <a:xfrm rot="10800000">
          <a:off x="2880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kern="1200" dirty="0"/>
        </a:p>
      </dsp:txBody>
      <dsp:txXfrm>
        <a:off x="30439" y="450973"/>
        <a:ext cx="1678969" cy="509434"/>
      </dsp:txXfrm>
    </dsp:sp>
    <dsp:sp modelId="{17B236CA-300D-4164-8331-BFB24839BA75}">
      <dsp:nvSpPr>
        <dsp:cNvPr id="0" name=""/>
        <dsp:cNvSpPr/>
      </dsp:nvSpPr>
      <dsp:spPr>
        <a:xfrm rot="10800000">
          <a:off x="2025982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kern="1200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kern="1200" dirty="0">
            <a:latin typeface="Calibri" panose="020F0502020204030204" pitchFamily="34" charset="0"/>
            <a:cs typeface="B Nazanin" panose="00000400000000000000" pitchFamily="2" charset="-78"/>
          </a:endParaRPr>
        </a:p>
      </dsp:txBody>
      <dsp:txXfrm>
        <a:off x="2053541" y="450973"/>
        <a:ext cx="1678969" cy="509434"/>
      </dsp:txXfrm>
    </dsp:sp>
    <dsp:sp modelId="{AD99A111-C95B-496E-88CC-D13EFC4BC625}">
      <dsp:nvSpPr>
        <dsp:cNvPr id="0" name=""/>
        <dsp:cNvSpPr/>
      </dsp:nvSpPr>
      <dsp:spPr>
        <a:xfrm rot="10800000">
          <a:off x="4049085" y="423414"/>
          <a:ext cx="1734087" cy="564552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sp:txBody>
      <dsp:txXfrm>
        <a:off x="4076644" y="450973"/>
        <a:ext cx="1678969" cy="509434"/>
      </dsp:txXfrm>
    </dsp:sp>
    <dsp:sp modelId="{621D1345-7595-4CFC-AEDE-A31663E7F5D7}">
      <dsp:nvSpPr>
        <dsp:cNvPr id="0" name=""/>
        <dsp:cNvSpPr/>
      </dsp:nvSpPr>
      <dsp:spPr>
        <a:xfrm rot="10800000">
          <a:off x="6072187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sp:txBody>
      <dsp:txXfrm>
        <a:off x="6099746" y="450973"/>
        <a:ext cx="1678969" cy="509434"/>
      </dsp:txXfrm>
    </dsp:sp>
    <dsp:sp modelId="{BBDE4B49-179E-493A-BF4B-4DECBD208062}">
      <dsp:nvSpPr>
        <dsp:cNvPr id="0" name=""/>
        <dsp:cNvSpPr/>
      </dsp:nvSpPr>
      <dsp:spPr>
        <a:xfrm rot="10800000">
          <a:off x="8095289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sp:txBody>
      <dsp:txXfrm>
        <a:off x="8122848" y="450973"/>
        <a:ext cx="1678969" cy="50943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bg1"/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65E0E-5720-44FA-99B0-8FB2481AC093}">
      <dsp:nvSpPr>
        <dsp:cNvPr id="0" name=""/>
        <dsp:cNvSpPr/>
      </dsp:nvSpPr>
      <dsp:spPr>
        <a:xfrm rot="10800000">
          <a:off x="2880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kern="1200" dirty="0"/>
        </a:p>
      </dsp:txBody>
      <dsp:txXfrm>
        <a:off x="30439" y="450973"/>
        <a:ext cx="1678969" cy="509434"/>
      </dsp:txXfrm>
    </dsp:sp>
    <dsp:sp modelId="{17B236CA-300D-4164-8331-BFB24839BA75}">
      <dsp:nvSpPr>
        <dsp:cNvPr id="0" name=""/>
        <dsp:cNvSpPr/>
      </dsp:nvSpPr>
      <dsp:spPr>
        <a:xfrm rot="10800000">
          <a:off x="2025982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kern="1200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kern="1200" dirty="0">
            <a:latin typeface="Calibri" panose="020F0502020204030204" pitchFamily="34" charset="0"/>
            <a:cs typeface="B Nazanin" panose="00000400000000000000" pitchFamily="2" charset="-78"/>
          </a:endParaRPr>
        </a:p>
      </dsp:txBody>
      <dsp:txXfrm>
        <a:off x="2053541" y="450973"/>
        <a:ext cx="1678969" cy="509434"/>
      </dsp:txXfrm>
    </dsp:sp>
    <dsp:sp modelId="{AD99A111-C95B-496E-88CC-D13EFC4BC625}">
      <dsp:nvSpPr>
        <dsp:cNvPr id="0" name=""/>
        <dsp:cNvSpPr/>
      </dsp:nvSpPr>
      <dsp:spPr>
        <a:xfrm rot="10800000">
          <a:off x="4049085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sp:txBody>
      <dsp:txXfrm>
        <a:off x="4076644" y="450973"/>
        <a:ext cx="1678969" cy="509434"/>
      </dsp:txXfrm>
    </dsp:sp>
    <dsp:sp modelId="{621D1345-7595-4CFC-AEDE-A31663E7F5D7}">
      <dsp:nvSpPr>
        <dsp:cNvPr id="0" name=""/>
        <dsp:cNvSpPr/>
      </dsp:nvSpPr>
      <dsp:spPr>
        <a:xfrm rot="10800000">
          <a:off x="6072187" y="423414"/>
          <a:ext cx="1734087" cy="564552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sp:txBody>
      <dsp:txXfrm>
        <a:off x="6099746" y="450973"/>
        <a:ext cx="1678969" cy="509434"/>
      </dsp:txXfrm>
    </dsp:sp>
    <dsp:sp modelId="{BBDE4B49-179E-493A-BF4B-4DECBD208062}">
      <dsp:nvSpPr>
        <dsp:cNvPr id="0" name=""/>
        <dsp:cNvSpPr/>
      </dsp:nvSpPr>
      <dsp:spPr>
        <a:xfrm rot="10800000">
          <a:off x="8095289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sp:txBody>
      <dsp:txXfrm>
        <a:off x="8122848" y="450973"/>
        <a:ext cx="1678969" cy="50943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bg1"/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65E0E-5720-44FA-99B0-8FB2481AC093}">
      <dsp:nvSpPr>
        <dsp:cNvPr id="0" name=""/>
        <dsp:cNvSpPr/>
      </dsp:nvSpPr>
      <dsp:spPr>
        <a:xfrm rot="10800000">
          <a:off x="2880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kern="1200" dirty="0"/>
        </a:p>
      </dsp:txBody>
      <dsp:txXfrm>
        <a:off x="30439" y="450973"/>
        <a:ext cx="1678969" cy="509434"/>
      </dsp:txXfrm>
    </dsp:sp>
    <dsp:sp modelId="{17B236CA-300D-4164-8331-BFB24839BA75}">
      <dsp:nvSpPr>
        <dsp:cNvPr id="0" name=""/>
        <dsp:cNvSpPr/>
      </dsp:nvSpPr>
      <dsp:spPr>
        <a:xfrm rot="10800000">
          <a:off x="2025982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kern="1200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kern="1200" dirty="0">
            <a:latin typeface="Calibri" panose="020F0502020204030204" pitchFamily="34" charset="0"/>
            <a:cs typeface="B Nazanin" panose="00000400000000000000" pitchFamily="2" charset="-78"/>
          </a:endParaRPr>
        </a:p>
      </dsp:txBody>
      <dsp:txXfrm>
        <a:off x="2053541" y="450973"/>
        <a:ext cx="1678969" cy="509434"/>
      </dsp:txXfrm>
    </dsp:sp>
    <dsp:sp modelId="{AD99A111-C95B-496E-88CC-D13EFC4BC625}">
      <dsp:nvSpPr>
        <dsp:cNvPr id="0" name=""/>
        <dsp:cNvSpPr/>
      </dsp:nvSpPr>
      <dsp:spPr>
        <a:xfrm rot="10800000">
          <a:off x="4049085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sp:txBody>
      <dsp:txXfrm>
        <a:off x="4076644" y="450973"/>
        <a:ext cx="1678969" cy="509434"/>
      </dsp:txXfrm>
    </dsp:sp>
    <dsp:sp modelId="{621D1345-7595-4CFC-AEDE-A31663E7F5D7}">
      <dsp:nvSpPr>
        <dsp:cNvPr id="0" name=""/>
        <dsp:cNvSpPr/>
      </dsp:nvSpPr>
      <dsp:spPr>
        <a:xfrm rot="10800000">
          <a:off x="6072187" y="423414"/>
          <a:ext cx="1734087" cy="564552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sp:txBody>
      <dsp:txXfrm>
        <a:off x="6099746" y="450973"/>
        <a:ext cx="1678969" cy="509434"/>
      </dsp:txXfrm>
    </dsp:sp>
    <dsp:sp modelId="{BBDE4B49-179E-493A-BF4B-4DECBD208062}">
      <dsp:nvSpPr>
        <dsp:cNvPr id="0" name=""/>
        <dsp:cNvSpPr/>
      </dsp:nvSpPr>
      <dsp:spPr>
        <a:xfrm rot="10800000">
          <a:off x="8095289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sp:txBody>
      <dsp:txXfrm>
        <a:off x="8122848" y="450973"/>
        <a:ext cx="1678969" cy="50943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bg1"/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65E0E-5720-44FA-99B0-8FB2481AC093}">
      <dsp:nvSpPr>
        <dsp:cNvPr id="0" name=""/>
        <dsp:cNvSpPr/>
      </dsp:nvSpPr>
      <dsp:spPr>
        <a:xfrm rot="10800000">
          <a:off x="2880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kern="1200" dirty="0"/>
        </a:p>
      </dsp:txBody>
      <dsp:txXfrm>
        <a:off x="30439" y="450973"/>
        <a:ext cx="1678969" cy="509434"/>
      </dsp:txXfrm>
    </dsp:sp>
    <dsp:sp modelId="{17B236CA-300D-4164-8331-BFB24839BA75}">
      <dsp:nvSpPr>
        <dsp:cNvPr id="0" name=""/>
        <dsp:cNvSpPr/>
      </dsp:nvSpPr>
      <dsp:spPr>
        <a:xfrm rot="10800000">
          <a:off x="2025982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kern="1200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kern="1200" dirty="0">
            <a:latin typeface="Calibri" panose="020F0502020204030204" pitchFamily="34" charset="0"/>
            <a:cs typeface="B Nazanin" panose="00000400000000000000" pitchFamily="2" charset="-78"/>
          </a:endParaRPr>
        </a:p>
      </dsp:txBody>
      <dsp:txXfrm>
        <a:off x="2053541" y="450973"/>
        <a:ext cx="1678969" cy="509434"/>
      </dsp:txXfrm>
    </dsp:sp>
    <dsp:sp modelId="{AD99A111-C95B-496E-88CC-D13EFC4BC625}">
      <dsp:nvSpPr>
        <dsp:cNvPr id="0" name=""/>
        <dsp:cNvSpPr/>
      </dsp:nvSpPr>
      <dsp:spPr>
        <a:xfrm rot="10800000">
          <a:off x="4049085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sp:txBody>
      <dsp:txXfrm>
        <a:off x="4076644" y="450973"/>
        <a:ext cx="1678969" cy="509434"/>
      </dsp:txXfrm>
    </dsp:sp>
    <dsp:sp modelId="{621D1345-7595-4CFC-AEDE-A31663E7F5D7}">
      <dsp:nvSpPr>
        <dsp:cNvPr id="0" name=""/>
        <dsp:cNvSpPr/>
      </dsp:nvSpPr>
      <dsp:spPr>
        <a:xfrm rot="10800000">
          <a:off x="6072187" y="423414"/>
          <a:ext cx="1734087" cy="564552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sp:txBody>
      <dsp:txXfrm>
        <a:off x="6099746" y="450973"/>
        <a:ext cx="1678969" cy="509434"/>
      </dsp:txXfrm>
    </dsp:sp>
    <dsp:sp modelId="{BBDE4B49-179E-493A-BF4B-4DECBD208062}">
      <dsp:nvSpPr>
        <dsp:cNvPr id="0" name=""/>
        <dsp:cNvSpPr/>
      </dsp:nvSpPr>
      <dsp:spPr>
        <a:xfrm rot="10800000">
          <a:off x="8095289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sp:txBody>
      <dsp:txXfrm>
        <a:off x="8122848" y="450973"/>
        <a:ext cx="1678969" cy="50943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bg1"/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65E0E-5720-44FA-99B0-8FB2481AC093}">
      <dsp:nvSpPr>
        <dsp:cNvPr id="0" name=""/>
        <dsp:cNvSpPr/>
      </dsp:nvSpPr>
      <dsp:spPr>
        <a:xfrm rot="10800000">
          <a:off x="2880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kern="1200" dirty="0"/>
        </a:p>
      </dsp:txBody>
      <dsp:txXfrm>
        <a:off x="30439" y="450973"/>
        <a:ext cx="1678969" cy="509434"/>
      </dsp:txXfrm>
    </dsp:sp>
    <dsp:sp modelId="{17B236CA-300D-4164-8331-BFB24839BA75}">
      <dsp:nvSpPr>
        <dsp:cNvPr id="0" name=""/>
        <dsp:cNvSpPr/>
      </dsp:nvSpPr>
      <dsp:spPr>
        <a:xfrm rot="10800000">
          <a:off x="2025982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kern="1200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kern="1200" dirty="0">
            <a:latin typeface="Calibri" panose="020F0502020204030204" pitchFamily="34" charset="0"/>
            <a:cs typeface="B Nazanin" panose="00000400000000000000" pitchFamily="2" charset="-78"/>
          </a:endParaRPr>
        </a:p>
      </dsp:txBody>
      <dsp:txXfrm>
        <a:off x="2053541" y="450973"/>
        <a:ext cx="1678969" cy="509434"/>
      </dsp:txXfrm>
    </dsp:sp>
    <dsp:sp modelId="{AD99A111-C95B-496E-88CC-D13EFC4BC625}">
      <dsp:nvSpPr>
        <dsp:cNvPr id="0" name=""/>
        <dsp:cNvSpPr/>
      </dsp:nvSpPr>
      <dsp:spPr>
        <a:xfrm rot="10800000">
          <a:off x="4049085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sp:txBody>
      <dsp:txXfrm>
        <a:off x="4076644" y="450973"/>
        <a:ext cx="1678969" cy="509434"/>
      </dsp:txXfrm>
    </dsp:sp>
    <dsp:sp modelId="{621D1345-7595-4CFC-AEDE-A31663E7F5D7}">
      <dsp:nvSpPr>
        <dsp:cNvPr id="0" name=""/>
        <dsp:cNvSpPr/>
      </dsp:nvSpPr>
      <dsp:spPr>
        <a:xfrm rot="10800000">
          <a:off x="6072187" y="423414"/>
          <a:ext cx="1734087" cy="564552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sp:txBody>
      <dsp:txXfrm>
        <a:off x="6099746" y="450973"/>
        <a:ext cx="1678969" cy="509434"/>
      </dsp:txXfrm>
    </dsp:sp>
    <dsp:sp modelId="{BBDE4B49-179E-493A-BF4B-4DECBD208062}">
      <dsp:nvSpPr>
        <dsp:cNvPr id="0" name=""/>
        <dsp:cNvSpPr/>
      </dsp:nvSpPr>
      <dsp:spPr>
        <a:xfrm rot="10800000">
          <a:off x="8095289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sp:txBody>
      <dsp:txXfrm>
        <a:off x="8122848" y="450973"/>
        <a:ext cx="1678969" cy="50943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bg1"/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65E0E-5720-44FA-99B0-8FB2481AC093}">
      <dsp:nvSpPr>
        <dsp:cNvPr id="0" name=""/>
        <dsp:cNvSpPr/>
      </dsp:nvSpPr>
      <dsp:spPr>
        <a:xfrm rot="10800000">
          <a:off x="2880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kern="1200" dirty="0"/>
        </a:p>
      </dsp:txBody>
      <dsp:txXfrm>
        <a:off x="30439" y="450973"/>
        <a:ext cx="1678969" cy="509434"/>
      </dsp:txXfrm>
    </dsp:sp>
    <dsp:sp modelId="{17B236CA-300D-4164-8331-BFB24839BA75}">
      <dsp:nvSpPr>
        <dsp:cNvPr id="0" name=""/>
        <dsp:cNvSpPr/>
      </dsp:nvSpPr>
      <dsp:spPr>
        <a:xfrm rot="10800000">
          <a:off x="2025982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kern="1200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kern="1200" dirty="0">
            <a:latin typeface="Calibri" panose="020F0502020204030204" pitchFamily="34" charset="0"/>
            <a:cs typeface="B Nazanin" panose="00000400000000000000" pitchFamily="2" charset="-78"/>
          </a:endParaRPr>
        </a:p>
      </dsp:txBody>
      <dsp:txXfrm>
        <a:off x="2053541" y="450973"/>
        <a:ext cx="1678969" cy="509434"/>
      </dsp:txXfrm>
    </dsp:sp>
    <dsp:sp modelId="{AD99A111-C95B-496E-88CC-D13EFC4BC625}">
      <dsp:nvSpPr>
        <dsp:cNvPr id="0" name=""/>
        <dsp:cNvSpPr/>
      </dsp:nvSpPr>
      <dsp:spPr>
        <a:xfrm rot="10800000">
          <a:off x="4049085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sp:txBody>
      <dsp:txXfrm>
        <a:off x="4076644" y="450973"/>
        <a:ext cx="1678969" cy="509434"/>
      </dsp:txXfrm>
    </dsp:sp>
    <dsp:sp modelId="{621D1345-7595-4CFC-AEDE-A31663E7F5D7}">
      <dsp:nvSpPr>
        <dsp:cNvPr id="0" name=""/>
        <dsp:cNvSpPr/>
      </dsp:nvSpPr>
      <dsp:spPr>
        <a:xfrm rot="10800000">
          <a:off x="6072187" y="423414"/>
          <a:ext cx="1734087" cy="564552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sp:txBody>
      <dsp:txXfrm>
        <a:off x="6099746" y="450973"/>
        <a:ext cx="1678969" cy="509434"/>
      </dsp:txXfrm>
    </dsp:sp>
    <dsp:sp modelId="{BBDE4B49-179E-493A-BF4B-4DECBD208062}">
      <dsp:nvSpPr>
        <dsp:cNvPr id="0" name=""/>
        <dsp:cNvSpPr/>
      </dsp:nvSpPr>
      <dsp:spPr>
        <a:xfrm rot="10800000">
          <a:off x="8095289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sp:txBody>
      <dsp:txXfrm>
        <a:off x="8122848" y="450973"/>
        <a:ext cx="1678969" cy="50943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bg1"/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65E0E-5720-44FA-99B0-8FB2481AC093}">
      <dsp:nvSpPr>
        <dsp:cNvPr id="0" name=""/>
        <dsp:cNvSpPr/>
      </dsp:nvSpPr>
      <dsp:spPr>
        <a:xfrm rot="10800000">
          <a:off x="2880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kern="1200" dirty="0"/>
        </a:p>
      </dsp:txBody>
      <dsp:txXfrm>
        <a:off x="30439" y="450973"/>
        <a:ext cx="1678969" cy="509434"/>
      </dsp:txXfrm>
    </dsp:sp>
    <dsp:sp modelId="{17B236CA-300D-4164-8331-BFB24839BA75}">
      <dsp:nvSpPr>
        <dsp:cNvPr id="0" name=""/>
        <dsp:cNvSpPr/>
      </dsp:nvSpPr>
      <dsp:spPr>
        <a:xfrm rot="10800000">
          <a:off x="2025982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kern="1200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kern="1200" dirty="0">
            <a:latin typeface="Calibri" panose="020F0502020204030204" pitchFamily="34" charset="0"/>
            <a:cs typeface="B Nazanin" panose="00000400000000000000" pitchFamily="2" charset="-78"/>
          </a:endParaRPr>
        </a:p>
      </dsp:txBody>
      <dsp:txXfrm>
        <a:off x="2053541" y="450973"/>
        <a:ext cx="1678969" cy="509434"/>
      </dsp:txXfrm>
    </dsp:sp>
    <dsp:sp modelId="{AD99A111-C95B-496E-88CC-D13EFC4BC625}">
      <dsp:nvSpPr>
        <dsp:cNvPr id="0" name=""/>
        <dsp:cNvSpPr/>
      </dsp:nvSpPr>
      <dsp:spPr>
        <a:xfrm rot="10800000">
          <a:off x="4049085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sp:txBody>
      <dsp:txXfrm>
        <a:off x="4076644" y="450973"/>
        <a:ext cx="1678969" cy="509434"/>
      </dsp:txXfrm>
    </dsp:sp>
    <dsp:sp modelId="{621D1345-7595-4CFC-AEDE-A31663E7F5D7}">
      <dsp:nvSpPr>
        <dsp:cNvPr id="0" name=""/>
        <dsp:cNvSpPr/>
      </dsp:nvSpPr>
      <dsp:spPr>
        <a:xfrm rot="10800000">
          <a:off x="6072187" y="423414"/>
          <a:ext cx="1734087" cy="564552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sp:txBody>
      <dsp:txXfrm>
        <a:off x="6099746" y="450973"/>
        <a:ext cx="1678969" cy="509434"/>
      </dsp:txXfrm>
    </dsp:sp>
    <dsp:sp modelId="{BBDE4B49-179E-493A-BF4B-4DECBD208062}">
      <dsp:nvSpPr>
        <dsp:cNvPr id="0" name=""/>
        <dsp:cNvSpPr/>
      </dsp:nvSpPr>
      <dsp:spPr>
        <a:xfrm rot="10800000">
          <a:off x="8095289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sp:txBody>
      <dsp:txXfrm>
        <a:off x="8122848" y="450973"/>
        <a:ext cx="1678969" cy="50943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bg1"/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65E0E-5720-44FA-99B0-8FB2481AC093}">
      <dsp:nvSpPr>
        <dsp:cNvPr id="0" name=""/>
        <dsp:cNvSpPr/>
      </dsp:nvSpPr>
      <dsp:spPr>
        <a:xfrm rot="10800000">
          <a:off x="2880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kern="1200" dirty="0"/>
        </a:p>
      </dsp:txBody>
      <dsp:txXfrm>
        <a:off x="30439" y="450973"/>
        <a:ext cx="1678969" cy="509434"/>
      </dsp:txXfrm>
    </dsp:sp>
    <dsp:sp modelId="{17B236CA-300D-4164-8331-BFB24839BA75}">
      <dsp:nvSpPr>
        <dsp:cNvPr id="0" name=""/>
        <dsp:cNvSpPr/>
      </dsp:nvSpPr>
      <dsp:spPr>
        <a:xfrm rot="10800000">
          <a:off x="2025982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kern="1200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kern="1200" dirty="0">
            <a:latin typeface="Calibri" panose="020F0502020204030204" pitchFamily="34" charset="0"/>
            <a:cs typeface="B Nazanin" panose="00000400000000000000" pitchFamily="2" charset="-78"/>
          </a:endParaRPr>
        </a:p>
      </dsp:txBody>
      <dsp:txXfrm>
        <a:off x="2053541" y="450973"/>
        <a:ext cx="1678969" cy="509434"/>
      </dsp:txXfrm>
    </dsp:sp>
    <dsp:sp modelId="{AD99A111-C95B-496E-88CC-D13EFC4BC625}">
      <dsp:nvSpPr>
        <dsp:cNvPr id="0" name=""/>
        <dsp:cNvSpPr/>
      </dsp:nvSpPr>
      <dsp:spPr>
        <a:xfrm rot="10800000">
          <a:off x="4049085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sp:txBody>
      <dsp:txXfrm>
        <a:off x="4076644" y="450973"/>
        <a:ext cx="1678969" cy="509434"/>
      </dsp:txXfrm>
    </dsp:sp>
    <dsp:sp modelId="{621D1345-7595-4CFC-AEDE-A31663E7F5D7}">
      <dsp:nvSpPr>
        <dsp:cNvPr id="0" name=""/>
        <dsp:cNvSpPr/>
      </dsp:nvSpPr>
      <dsp:spPr>
        <a:xfrm rot="10800000">
          <a:off x="6072187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sp:txBody>
      <dsp:txXfrm>
        <a:off x="6099746" y="450973"/>
        <a:ext cx="1678969" cy="509434"/>
      </dsp:txXfrm>
    </dsp:sp>
    <dsp:sp modelId="{BBDE4B49-179E-493A-BF4B-4DECBD208062}">
      <dsp:nvSpPr>
        <dsp:cNvPr id="0" name=""/>
        <dsp:cNvSpPr/>
      </dsp:nvSpPr>
      <dsp:spPr>
        <a:xfrm rot="10800000">
          <a:off x="8095289" y="423414"/>
          <a:ext cx="1734087" cy="564552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sp:txBody>
      <dsp:txXfrm>
        <a:off x="8122848" y="450973"/>
        <a:ext cx="1678969" cy="509434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bg1"/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65E0E-5720-44FA-99B0-8FB2481AC093}">
      <dsp:nvSpPr>
        <dsp:cNvPr id="0" name=""/>
        <dsp:cNvSpPr/>
      </dsp:nvSpPr>
      <dsp:spPr>
        <a:xfrm rot="10800000">
          <a:off x="2880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kern="1200" dirty="0"/>
        </a:p>
      </dsp:txBody>
      <dsp:txXfrm>
        <a:off x="30439" y="450973"/>
        <a:ext cx="1678969" cy="509434"/>
      </dsp:txXfrm>
    </dsp:sp>
    <dsp:sp modelId="{17B236CA-300D-4164-8331-BFB24839BA75}">
      <dsp:nvSpPr>
        <dsp:cNvPr id="0" name=""/>
        <dsp:cNvSpPr/>
      </dsp:nvSpPr>
      <dsp:spPr>
        <a:xfrm rot="10800000">
          <a:off x="2025982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kern="1200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kern="1200" dirty="0">
            <a:latin typeface="Calibri" panose="020F0502020204030204" pitchFamily="34" charset="0"/>
            <a:cs typeface="B Nazanin" panose="00000400000000000000" pitchFamily="2" charset="-78"/>
          </a:endParaRPr>
        </a:p>
      </dsp:txBody>
      <dsp:txXfrm>
        <a:off x="2053541" y="450973"/>
        <a:ext cx="1678969" cy="509434"/>
      </dsp:txXfrm>
    </dsp:sp>
    <dsp:sp modelId="{AD99A111-C95B-496E-88CC-D13EFC4BC625}">
      <dsp:nvSpPr>
        <dsp:cNvPr id="0" name=""/>
        <dsp:cNvSpPr/>
      </dsp:nvSpPr>
      <dsp:spPr>
        <a:xfrm rot="10800000">
          <a:off x="4049085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sp:txBody>
      <dsp:txXfrm>
        <a:off x="4076644" y="450973"/>
        <a:ext cx="1678969" cy="509434"/>
      </dsp:txXfrm>
    </dsp:sp>
    <dsp:sp modelId="{621D1345-7595-4CFC-AEDE-A31663E7F5D7}">
      <dsp:nvSpPr>
        <dsp:cNvPr id="0" name=""/>
        <dsp:cNvSpPr/>
      </dsp:nvSpPr>
      <dsp:spPr>
        <a:xfrm rot="10800000">
          <a:off x="6072187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sp:txBody>
      <dsp:txXfrm>
        <a:off x="6099746" y="450973"/>
        <a:ext cx="1678969" cy="509434"/>
      </dsp:txXfrm>
    </dsp:sp>
    <dsp:sp modelId="{BBDE4B49-179E-493A-BF4B-4DECBD208062}">
      <dsp:nvSpPr>
        <dsp:cNvPr id="0" name=""/>
        <dsp:cNvSpPr/>
      </dsp:nvSpPr>
      <dsp:spPr>
        <a:xfrm rot="10800000">
          <a:off x="8095289" y="423414"/>
          <a:ext cx="1734087" cy="564552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sp:txBody>
      <dsp:txXfrm>
        <a:off x="8122848" y="450973"/>
        <a:ext cx="1678969" cy="50943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bg1"/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65E0E-5720-44FA-99B0-8FB2481AC093}">
      <dsp:nvSpPr>
        <dsp:cNvPr id="0" name=""/>
        <dsp:cNvSpPr/>
      </dsp:nvSpPr>
      <dsp:spPr>
        <a:xfrm rot="10800000">
          <a:off x="2880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kern="1200" dirty="0"/>
        </a:p>
      </dsp:txBody>
      <dsp:txXfrm>
        <a:off x="30439" y="450973"/>
        <a:ext cx="1678969" cy="509434"/>
      </dsp:txXfrm>
    </dsp:sp>
    <dsp:sp modelId="{17B236CA-300D-4164-8331-BFB24839BA75}">
      <dsp:nvSpPr>
        <dsp:cNvPr id="0" name=""/>
        <dsp:cNvSpPr/>
      </dsp:nvSpPr>
      <dsp:spPr>
        <a:xfrm rot="10800000">
          <a:off x="2025982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kern="1200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kern="1200" dirty="0">
            <a:latin typeface="Calibri" panose="020F0502020204030204" pitchFamily="34" charset="0"/>
            <a:cs typeface="B Nazanin" panose="00000400000000000000" pitchFamily="2" charset="-78"/>
          </a:endParaRPr>
        </a:p>
      </dsp:txBody>
      <dsp:txXfrm>
        <a:off x="2053541" y="450973"/>
        <a:ext cx="1678969" cy="509434"/>
      </dsp:txXfrm>
    </dsp:sp>
    <dsp:sp modelId="{AD99A111-C95B-496E-88CC-D13EFC4BC625}">
      <dsp:nvSpPr>
        <dsp:cNvPr id="0" name=""/>
        <dsp:cNvSpPr/>
      </dsp:nvSpPr>
      <dsp:spPr>
        <a:xfrm rot="10800000">
          <a:off x="4049085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sp:txBody>
      <dsp:txXfrm>
        <a:off x="4076644" y="450973"/>
        <a:ext cx="1678969" cy="509434"/>
      </dsp:txXfrm>
    </dsp:sp>
    <dsp:sp modelId="{621D1345-7595-4CFC-AEDE-A31663E7F5D7}">
      <dsp:nvSpPr>
        <dsp:cNvPr id="0" name=""/>
        <dsp:cNvSpPr/>
      </dsp:nvSpPr>
      <dsp:spPr>
        <a:xfrm rot="10800000">
          <a:off x="6072187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sp:txBody>
      <dsp:txXfrm>
        <a:off x="6099746" y="450973"/>
        <a:ext cx="1678969" cy="509434"/>
      </dsp:txXfrm>
    </dsp:sp>
    <dsp:sp modelId="{BBDE4B49-179E-493A-BF4B-4DECBD208062}">
      <dsp:nvSpPr>
        <dsp:cNvPr id="0" name=""/>
        <dsp:cNvSpPr/>
      </dsp:nvSpPr>
      <dsp:spPr>
        <a:xfrm rot="10800000">
          <a:off x="8095289" y="423414"/>
          <a:ext cx="1734087" cy="564552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sp:txBody>
      <dsp:txXfrm>
        <a:off x="8122848" y="450973"/>
        <a:ext cx="1678969" cy="509434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bg1"/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rgbClr val="C00000">
            <a:alpha val="50000"/>
          </a:srgbClr>
        </a:solidFill>
        <a:ln>
          <a:solidFill>
            <a:srgbClr val="C00000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0895C7-751B-4A23-BFD1-ABDEDED5BEAC}">
      <dsp:nvSpPr>
        <dsp:cNvPr id="0" name=""/>
        <dsp:cNvSpPr/>
      </dsp:nvSpPr>
      <dsp:spPr>
        <a:xfrm rot="10800000">
          <a:off x="2880" y="423414"/>
          <a:ext cx="1734087" cy="564552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هزینه و فضا</a:t>
          </a:r>
          <a:endParaRPr lang="fa-IR" sz="2400" b="1" kern="1200" dirty="0"/>
        </a:p>
      </dsp:txBody>
      <dsp:txXfrm>
        <a:off x="30439" y="450973"/>
        <a:ext cx="1678969" cy="509434"/>
      </dsp:txXfrm>
    </dsp:sp>
    <dsp:sp modelId="{96A64F6D-DD32-4B77-8B67-9A1EFCE8F9A7}">
      <dsp:nvSpPr>
        <dsp:cNvPr id="0" name=""/>
        <dsp:cNvSpPr/>
      </dsp:nvSpPr>
      <dsp:spPr>
        <a:xfrm rot="10800000">
          <a:off x="2025982" y="423414"/>
          <a:ext cx="1734087" cy="564552"/>
        </a:xfrm>
        <a:prstGeom prst="roundRect">
          <a:avLst/>
        </a:prstGeom>
        <a:solidFill>
          <a:srgbClr val="C00000">
            <a:alpha val="2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مدیریت اسناد</a:t>
          </a:r>
          <a:endParaRPr lang="fa-IR" sz="2400" b="1" kern="1200" dirty="0"/>
        </a:p>
      </dsp:txBody>
      <dsp:txXfrm>
        <a:off x="2053541" y="450973"/>
        <a:ext cx="1678969" cy="509434"/>
      </dsp:txXfrm>
    </dsp:sp>
    <dsp:sp modelId="{B10C3CB3-C519-4C92-A122-4AA8C3D53AE9}">
      <dsp:nvSpPr>
        <dsp:cNvPr id="0" name=""/>
        <dsp:cNvSpPr/>
      </dsp:nvSpPr>
      <dsp:spPr>
        <a:xfrm rot="10800000">
          <a:off x="4049085" y="423414"/>
          <a:ext cx="1734087" cy="564552"/>
        </a:xfrm>
        <a:prstGeom prst="roundRect">
          <a:avLst/>
        </a:prstGeom>
        <a:solidFill>
          <a:srgbClr val="C00000">
            <a:alpha val="2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جستجو</a:t>
          </a:r>
          <a:endParaRPr lang="fa-IR" sz="2400" b="1" kern="1200" dirty="0"/>
        </a:p>
      </dsp:txBody>
      <dsp:txXfrm>
        <a:off x="4076644" y="450973"/>
        <a:ext cx="1678969" cy="509434"/>
      </dsp:txXfrm>
    </dsp:sp>
    <dsp:sp modelId="{A8A1154E-852A-4757-8D23-C4CF68C1DBBB}">
      <dsp:nvSpPr>
        <dsp:cNvPr id="0" name=""/>
        <dsp:cNvSpPr/>
      </dsp:nvSpPr>
      <dsp:spPr>
        <a:xfrm rot="10800000">
          <a:off x="6072187" y="423414"/>
          <a:ext cx="1734087" cy="564552"/>
        </a:xfrm>
        <a:prstGeom prst="roundRect">
          <a:avLst/>
        </a:prstGeom>
        <a:solidFill>
          <a:srgbClr val="C00000">
            <a:alpha val="2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همکاری</a:t>
          </a:r>
          <a:endParaRPr lang="fa-IR" sz="2400" b="1" kern="1200" dirty="0"/>
        </a:p>
      </dsp:txBody>
      <dsp:txXfrm>
        <a:off x="6099746" y="450973"/>
        <a:ext cx="1678969" cy="509434"/>
      </dsp:txXfrm>
    </dsp:sp>
    <dsp:sp modelId="{CE565E0E-5720-44FA-99B0-8FB2481AC093}">
      <dsp:nvSpPr>
        <dsp:cNvPr id="0" name=""/>
        <dsp:cNvSpPr/>
      </dsp:nvSpPr>
      <dsp:spPr>
        <a:xfrm rot="10800000">
          <a:off x="8095289" y="423414"/>
          <a:ext cx="1734087" cy="564552"/>
        </a:xfrm>
        <a:prstGeom prst="roundRect">
          <a:avLst/>
        </a:prstGeom>
        <a:solidFill>
          <a:srgbClr val="C00000">
            <a:alpha val="2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فناوری</a:t>
          </a:r>
          <a:endParaRPr lang="fa-IR" sz="2400" b="1" kern="1200" dirty="0"/>
        </a:p>
      </dsp:txBody>
      <dsp:txXfrm>
        <a:off x="8122848" y="450973"/>
        <a:ext cx="1678969" cy="50943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65E0E-5720-44FA-99B0-8FB2481AC093}">
      <dsp:nvSpPr>
        <dsp:cNvPr id="0" name=""/>
        <dsp:cNvSpPr/>
      </dsp:nvSpPr>
      <dsp:spPr>
        <a:xfrm rot="10800000">
          <a:off x="2880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kern="1200" dirty="0"/>
        </a:p>
      </dsp:txBody>
      <dsp:txXfrm>
        <a:off x="30439" y="450973"/>
        <a:ext cx="1678969" cy="509434"/>
      </dsp:txXfrm>
    </dsp:sp>
    <dsp:sp modelId="{17B236CA-300D-4164-8331-BFB24839BA75}">
      <dsp:nvSpPr>
        <dsp:cNvPr id="0" name=""/>
        <dsp:cNvSpPr/>
      </dsp:nvSpPr>
      <dsp:spPr>
        <a:xfrm rot="10800000">
          <a:off x="2025982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kern="1200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kern="1200" dirty="0">
            <a:latin typeface="Calibri" panose="020F0502020204030204" pitchFamily="34" charset="0"/>
            <a:cs typeface="B Nazanin" panose="00000400000000000000" pitchFamily="2" charset="-78"/>
          </a:endParaRPr>
        </a:p>
      </dsp:txBody>
      <dsp:txXfrm>
        <a:off x="2053541" y="450973"/>
        <a:ext cx="1678969" cy="509434"/>
      </dsp:txXfrm>
    </dsp:sp>
    <dsp:sp modelId="{AD99A111-C95B-496E-88CC-D13EFC4BC625}">
      <dsp:nvSpPr>
        <dsp:cNvPr id="0" name=""/>
        <dsp:cNvSpPr/>
      </dsp:nvSpPr>
      <dsp:spPr>
        <a:xfrm rot="10800000">
          <a:off x="4049085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sp:txBody>
      <dsp:txXfrm>
        <a:off x="4076644" y="450973"/>
        <a:ext cx="1678969" cy="509434"/>
      </dsp:txXfrm>
    </dsp:sp>
    <dsp:sp modelId="{621D1345-7595-4CFC-AEDE-A31663E7F5D7}">
      <dsp:nvSpPr>
        <dsp:cNvPr id="0" name=""/>
        <dsp:cNvSpPr/>
      </dsp:nvSpPr>
      <dsp:spPr>
        <a:xfrm rot="10800000">
          <a:off x="6072187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sp:txBody>
      <dsp:txXfrm>
        <a:off x="6099746" y="450973"/>
        <a:ext cx="1678969" cy="509434"/>
      </dsp:txXfrm>
    </dsp:sp>
    <dsp:sp modelId="{BBDE4B49-179E-493A-BF4B-4DECBD208062}">
      <dsp:nvSpPr>
        <dsp:cNvPr id="0" name=""/>
        <dsp:cNvSpPr/>
      </dsp:nvSpPr>
      <dsp:spPr>
        <a:xfrm rot="10800000">
          <a:off x="8095289" y="423414"/>
          <a:ext cx="1734087" cy="564552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sp:txBody>
      <dsp:txXfrm>
        <a:off x="8122848" y="450973"/>
        <a:ext cx="1678969" cy="509434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bg1"/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65E0E-5720-44FA-99B0-8FB2481AC093}">
      <dsp:nvSpPr>
        <dsp:cNvPr id="0" name=""/>
        <dsp:cNvSpPr/>
      </dsp:nvSpPr>
      <dsp:spPr>
        <a:xfrm rot="10800000">
          <a:off x="2880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kern="1200" dirty="0"/>
        </a:p>
      </dsp:txBody>
      <dsp:txXfrm>
        <a:off x="30439" y="450973"/>
        <a:ext cx="1678969" cy="509434"/>
      </dsp:txXfrm>
    </dsp:sp>
    <dsp:sp modelId="{17B236CA-300D-4164-8331-BFB24839BA75}">
      <dsp:nvSpPr>
        <dsp:cNvPr id="0" name=""/>
        <dsp:cNvSpPr/>
      </dsp:nvSpPr>
      <dsp:spPr>
        <a:xfrm rot="10800000">
          <a:off x="2025982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kern="1200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kern="1200" dirty="0">
            <a:latin typeface="Calibri" panose="020F0502020204030204" pitchFamily="34" charset="0"/>
            <a:cs typeface="B Nazanin" panose="00000400000000000000" pitchFamily="2" charset="-78"/>
          </a:endParaRPr>
        </a:p>
      </dsp:txBody>
      <dsp:txXfrm>
        <a:off x="2053541" y="450973"/>
        <a:ext cx="1678969" cy="509434"/>
      </dsp:txXfrm>
    </dsp:sp>
    <dsp:sp modelId="{AD99A111-C95B-496E-88CC-D13EFC4BC625}">
      <dsp:nvSpPr>
        <dsp:cNvPr id="0" name=""/>
        <dsp:cNvSpPr/>
      </dsp:nvSpPr>
      <dsp:spPr>
        <a:xfrm rot="10800000">
          <a:off x="4049085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sp:txBody>
      <dsp:txXfrm>
        <a:off x="4076644" y="450973"/>
        <a:ext cx="1678969" cy="509434"/>
      </dsp:txXfrm>
    </dsp:sp>
    <dsp:sp modelId="{621D1345-7595-4CFC-AEDE-A31663E7F5D7}">
      <dsp:nvSpPr>
        <dsp:cNvPr id="0" name=""/>
        <dsp:cNvSpPr/>
      </dsp:nvSpPr>
      <dsp:spPr>
        <a:xfrm rot="10800000">
          <a:off x="6072187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sp:txBody>
      <dsp:txXfrm>
        <a:off x="6099746" y="450973"/>
        <a:ext cx="1678969" cy="509434"/>
      </dsp:txXfrm>
    </dsp:sp>
    <dsp:sp modelId="{BBDE4B49-179E-493A-BF4B-4DECBD208062}">
      <dsp:nvSpPr>
        <dsp:cNvPr id="0" name=""/>
        <dsp:cNvSpPr/>
      </dsp:nvSpPr>
      <dsp:spPr>
        <a:xfrm rot="10800000">
          <a:off x="8095289" y="423414"/>
          <a:ext cx="1734087" cy="564552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sp:txBody>
      <dsp:txXfrm>
        <a:off x="8122848" y="450973"/>
        <a:ext cx="1678969" cy="509434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bg1"/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chemeClr val="accent6">
            <a:lumMod val="50000"/>
            <a:alpha val="50000"/>
          </a:schemeClr>
        </a:solidFill>
        <a:ln>
          <a:solidFill>
            <a:srgbClr val="008026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565E0E-5720-44FA-99B0-8FB2481AC093}">
      <dsp:nvSpPr>
        <dsp:cNvPr id="0" name=""/>
        <dsp:cNvSpPr/>
      </dsp:nvSpPr>
      <dsp:spPr>
        <a:xfrm rot="10800000">
          <a:off x="2880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حساب کاربری</a:t>
          </a:r>
          <a:endParaRPr lang="fa-IR" sz="2000" b="1" kern="1200" dirty="0"/>
        </a:p>
      </dsp:txBody>
      <dsp:txXfrm>
        <a:off x="30439" y="450973"/>
        <a:ext cx="1678969" cy="509434"/>
      </dsp:txXfrm>
    </dsp:sp>
    <dsp:sp modelId="{17B236CA-300D-4164-8331-BFB24839BA75}">
      <dsp:nvSpPr>
        <dsp:cNvPr id="0" name=""/>
        <dsp:cNvSpPr/>
      </dsp:nvSpPr>
      <dsp:spPr>
        <a:xfrm rot="10800000">
          <a:off x="2025982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نصب </a:t>
          </a:r>
          <a:r>
            <a:rPr lang="fa-IR" sz="2000" b="1" kern="1200" dirty="0" err="1">
              <a:latin typeface="Calibri" panose="020F0502020204030204" pitchFamily="34" charset="0"/>
              <a:cs typeface="B Nazanin" panose="00000400000000000000" pitchFamily="2" charset="-78"/>
            </a:rPr>
            <a:t>پلاگین‌ها</a:t>
          </a:r>
          <a:endParaRPr lang="fa-IR" sz="2000" b="1" kern="1200" dirty="0">
            <a:latin typeface="Calibri" panose="020F0502020204030204" pitchFamily="34" charset="0"/>
            <a:cs typeface="B Nazanin" panose="00000400000000000000" pitchFamily="2" charset="-78"/>
          </a:endParaRPr>
        </a:p>
      </dsp:txBody>
      <dsp:txXfrm>
        <a:off x="2053541" y="450973"/>
        <a:ext cx="1678969" cy="509434"/>
      </dsp:txXfrm>
    </dsp:sp>
    <dsp:sp modelId="{AD99A111-C95B-496E-88CC-D13EFC4BC625}">
      <dsp:nvSpPr>
        <dsp:cNvPr id="0" name=""/>
        <dsp:cNvSpPr/>
      </dsp:nvSpPr>
      <dsp:spPr>
        <a:xfrm rot="10800000">
          <a:off x="4049085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کتابخانه</a:t>
          </a:r>
        </a:p>
      </dsp:txBody>
      <dsp:txXfrm>
        <a:off x="4076644" y="450973"/>
        <a:ext cx="1678969" cy="509434"/>
      </dsp:txXfrm>
    </dsp:sp>
    <dsp:sp modelId="{621D1345-7595-4CFC-AEDE-A31663E7F5D7}">
      <dsp:nvSpPr>
        <dsp:cNvPr id="0" name=""/>
        <dsp:cNvSpPr/>
      </dsp:nvSpPr>
      <dsp:spPr>
        <a:xfrm rot="10800000">
          <a:off x="6072187" y="423414"/>
          <a:ext cx="1734087" cy="564552"/>
        </a:xfrm>
        <a:prstGeom prst="roundRect">
          <a:avLst/>
        </a:prstGeom>
        <a:solidFill>
          <a:schemeClr val="accent6">
            <a:lumMod val="50000"/>
            <a:alpha val="3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افزودن سند</a:t>
          </a:r>
        </a:p>
      </dsp:txBody>
      <dsp:txXfrm>
        <a:off x="6099746" y="450973"/>
        <a:ext cx="1678969" cy="509434"/>
      </dsp:txXfrm>
    </dsp:sp>
    <dsp:sp modelId="{BBDE4B49-179E-493A-BF4B-4DECBD208062}">
      <dsp:nvSpPr>
        <dsp:cNvPr id="0" name=""/>
        <dsp:cNvSpPr/>
      </dsp:nvSpPr>
      <dsp:spPr>
        <a:xfrm rot="10800000">
          <a:off x="8095289" y="423414"/>
          <a:ext cx="1734087" cy="564552"/>
        </a:xfrm>
        <a:prstGeom prst="round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مدیریت کتابخانه</a:t>
          </a:r>
        </a:p>
      </dsp:txBody>
      <dsp:txXfrm>
        <a:off x="8122848" y="450973"/>
        <a:ext cx="1678969" cy="509434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bg1"/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bg1"/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rgbClr val="FF8C00">
            <a:alpha val="50000"/>
          </a:srgbClr>
        </a:solidFill>
        <a:ln>
          <a:solidFill>
            <a:srgbClr val="FF8C00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DE4B49-179E-493A-BF4B-4DECBD208062}">
      <dsp:nvSpPr>
        <dsp:cNvPr id="0" name=""/>
        <dsp:cNvSpPr/>
      </dsp:nvSpPr>
      <dsp:spPr>
        <a:xfrm rot="10800000">
          <a:off x="121462" y="423414"/>
          <a:ext cx="2949677" cy="564552"/>
        </a:xfrm>
        <a:prstGeom prst="roundRect">
          <a:avLst/>
        </a:prstGeom>
        <a:solidFill>
          <a:srgbClr val="FF8C00"/>
        </a:solidFill>
        <a:ln w="12700" cap="flat" cmpd="sng" algn="ctr">
          <a:solidFill>
            <a:srgbClr val="FF8C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تعیین فرمت ارجاع</a:t>
          </a:r>
        </a:p>
      </dsp:txBody>
      <dsp:txXfrm>
        <a:off x="149021" y="450973"/>
        <a:ext cx="2894559" cy="509434"/>
      </dsp:txXfrm>
    </dsp:sp>
    <dsp:sp modelId="{E8BF26CA-512C-40AC-A0BA-ED53591AE965}">
      <dsp:nvSpPr>
        <dsp:cNvPr id="0" name=""/>
        <dsp:cNvSpPr/>
      </dsp:nvSpPr>
      <dsp:spPr>
        <a:xfrm rot="10800000">
          <a:off x="3441290" y="423414"/>
          <a:ext cx="2949677" cy="564552"/>
        </a:xfrm>
        <a:prstGeom prst="roundRect">
          <a:avLst/>
        </a:prstGeom>
        <a:solidFill>
          <a:srgbClr val="FF8C00">
            <a:alpha val="30000"/>
          </a:srgbClr>
        </a:solidFill>
        <a:ln w="12700" cap="flat" cmpd="sng" algn="ctr">
          <a:solidFill>
            <a:srgbClr val="FF8C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ارجاع در متن</a:t>
          </a:r>
        </a:p>
      </dsp:txBody>
      <dsp:txXfrm>
        <a:off x="3468849" y="450973"/>
        <a:ext cx="2894559" cy="509434"/>
      </dsp:txXfrm>
    </dsp:sp>
    <dsp:sp modelId="{7076EEC6-89EB-441D-A19A-A02FEF70100B}">
      <dsp:nvSpPr>
        <dsp:cNvPr id="0" name=""/>
        <dsp:cNvSpPr/>
      </dsp:nvSpPr>
      <dsp:spPr>
        <a:xfrm rot="10800000">
          <a:off x="6761117" y="423414"/>
          <a:ext cx="2949677" cy="564552"/>
        </a:xfrm>
        <a:prstGeom prst="roundRect">
          <a:avLst/>
        </a:prstGeom>
        <a:solidFill>
          <a:srgbClr val="FF8C00">
            <a:alpha val="30000"/>
          </a:srgbClr>
        </a:solidFill>
        <a:ln w="12700" cap="flat" cmpd="sng" algn="ctr">
          <a:solidFill>
            <a:srgbClr val="FF8C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kern="1200" dirty="0">
              <a:latin typeface="Calibri" panose="020F0502020204030204" pitchFamily="34" charset="0"/>
              <a:cs typeface="B Nazanin" panose="00000400000000000000" pitchFamily="2" charset="-78"/>
            </a:rPr>
            <a:t>لیست مراجع</a:t>
          </a:r>
          <a:endParaRPr lang="fa-IR" sz="2000" b="1" kern="1200" dirty="0">
            <a:latin typeface="Calibri" panose="020F0502020204030204" pitchFamily="34" charset="0"/>
            <a:cs typeface="B Nazanin" panose="00000400000000000000" pitchFamily="2" charset="-78"/>
          </a:endParaRPr>
        </a:p>
      </dsp:txBody>
      <dsp:txXfrm>
        <a:off x="6788676" y="450973"/>
        <a:ext cx="2894559" cy="509434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bg1"/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bg1"/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rgbClr val="FF8C00">
            <a:alpha val="50000"/>
          </a:srgbClr>
        </a:solidFill>
        <a:ln>
          <a:solidFill>
            <a:srgbClr val="FF8C00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DE4B49-179E-493A-BF4B-4DECBD208062}">
      <dsp:nvSpPr>
        <dsp:cNvPr id="0" name=""/>
        <dsp:cNvSpPr/>
      </dsp:nvSpPr>
      <dsp:spPr>
        <a:xfrm rot="10800000">
          <a:off x="121462" y="423414"/>
          <a:ext cx="2949677" cy="564552"/>
        </a:xfrm>
        <a:prstGeom prst="roundRect">
          <a:avLst/>
        </a:prstGeom>
        <a:solidFill>
          <a:srgbClr val="FF8C00"/>
        </a:solidFill>
        <a:ln w="12700" cap="flat" cmpd="sng" algn="ctr">
          <a:solidFill>
            <a:srgbClr val="FF8C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تعیین فرمت ارجاع</a:t>
          </a:r>
        </a:p>
      </dsp:txBody>
      <dsp:txXfrm>
        <a:off x="149021" y="450973"/>
        <a:ext cx="2894559" cy="509434"/>
      </dsp:txXfrm>
    </dsp:sp>
    <dsp:sp modelId="{E8BF26CA-512C-40AC-A0BA-ED53591AE965}">
      <dsp:nvSpPr>
        <dsp:cNvPr id="0" name=""/>
        <dsp:cNvSpPr/>
      </dsp:nvSpPr>
      <dsp:spPr>
        <a:xfrm rot="10800000">
          <a:off x="3441290" y="423414"/>
          <a:ext cx="2949677" cy="564552"/>
        </a:xfrm>
        <a:prstGeom prst="roundRect">
          <a:avLst/>
        </a:prstGeom>
        <a:solidFill>
          <a:srgbClr val="FF8C00">
            <a:alpha val="30000"/>
          </a:srgbClr>
        </a:solidFill>
        <a:ln w="12700" cap="flat" cmpd="sng" algn="ctr">
          <a:solidFill>
            <a:srgbClr val="FF8C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ارجاع در متن</a:t>
          </a:r>
        </a:p>
      </dsp:txBody>
      <dsp:txXfrm>
        <a:off x="3468849" y="450973"/>
        <a:ext cx="2894559" cy="509434"/>
      </dsp:txXfrm>
    </dsp:sp>
    <dsp:sp modelId="{7076EEC6-89EB-441D-A19A-A02FEF70100B}">
      <dsp:nvSpPr>
        <dsp:cNvPr id="0" name=""/>
        <dsp:cNvSpPr/>
      </dsp:nvSpPr>
      <dsp:spPr>
        <a:xfrm rot="10800000">
          <a:off x="6761117" y="423414"/>
          <a:ext cx="2949677" cy="564552"/>
        </a:xfrm>
        <a:prstGeom prst="roundRect">
          <a:avLst/>
        </a:prstGeom>
        <a:solidFill>
          <a:srgbClr val="FF8C00">
            <a:alpha val="30000"/>
          </a:srgbClr>
        </a:solidFill>
        <a:ln w="12700" cap="flat" cmpd="sng" algn="ctr">
          <a:solidFill>
            <a:srgbClr val="FF8C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kern="1200" dirty="0">
              <a:latin typeface="Calibri" panose="020F0502020204030204" pitchFamily="34" charset="0"/>
              <a:cs typeface="B Nazanin" panose="00000400000000000000" pitchFamily="2" charset="-78"/>
            </a:rPr>
            <a:t>لیست مراجع</a:t>
          </a:r>
          <a:endParaRPr lang="fa-IR" sz="2000" b="1" kern="1200" dirty="0">
            <a:latin typeface="Calibri" panose="020F0502020204030204" pitchFamily="34" charset="0"/>
            <a:cs typeface="B Nazanin" panose="00000400000000000000" pitchFamily="2" charset="-78"/>
          </a:endParaRPr>
        </a:p>
      </dsp:txBody>
      <dsp:txXfrm>
        <a:off x="6788676" y="450973"/>
        <a:ext cx="2894559" cy="5094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bg1"/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rgbClr val="FF8C00">
            <a:alpha val="50000"/>
          </a:srgbClr>
        </a:solidFill>
        <a:ln>
          <a:solidFill>
            <a:srgbClr val="FF8C00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DE4B49-179E-493A-BF4B-4DECBD208062}">
      <dsp:nvSpPr>
        <dsp:cNvPr id="0" name=""/>
        <dsp:cNvSpPr/>
      </dsp:nvSpPr>
      <dsp:spPr>
        <a:xfrm rot="10800000">
          <a:off x="121462" y="423414"/>
          <a:ext cx="2949677" cy="564552"/>
        </a:xfrm>
        <a:prstGeom prst="roundRect">
          <a:avLst/>
        </a:prstGeom>
        <a:solidFill>
          <a:srgbClr val="FF8C00">
            <a:alpha val="30000"/>
          </a:srgbClr>
        </a:solidFill>
        <a:ln w="12700" cap="flat" cmpd="sng" algn="ctr">
          <a:solidFill>
            <a:srgbClr val="FF8C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تعیین فرمت ارجاع</a:t>
          </a:r>
        </a:p>
      </dsp:txBody>
      <dsp:txXfrm>
        <a:off x="149021" y="450973"/>
        <a:ext cx="2894559" cy="509434"/>
      </dsp:txXfrm>
    </dsp:sp>
    <dsp:sp modelId="{E8BF26CA-512C-40AC-A0BA-ED53591AE965}">
      <dsp:nvSpPr>
        <dsp:cNvPr id="0" name=""/>
        <dsp:cNvSpPr/>
      </dsp:nvSpPr>
      <dsp:spPr>
        <a:xfrm rot="10800000">
          <a:off x="3441290" y="423414"/>
          <a:ext cx="2949677" cy="564552"/>
        </a:xfrm>
        <a:prstGeom prst="roundRect">
          <a:avLst/>
        </a:prstGeom>
        <a:solidFill>
          <a:srgbClr val="FF8C00"/>
        </a:solidFill>
        <a:ln w="12700" cap="flat" cmpd="sng" algn="ctr">
          <a:solidFill>
            <a:srgbClr val="FF8C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ارجاع در متن</a:t>
          </a:r>
        </a:p>
      </dsp:txBody>
      <dsp:txXfrm>
        <a:off x="3468849" y="450973"/>
        <a:ext cx="2894559" cy="509434"/>
      </dsp:txXfrm>
    </dsp:sp>
    <dsp:sp modelId="{7076EEC6-89EB-441D-A19A-A02FEF70100B}">
      <dsp:nvSpPr>
        <dsp:cNvPr id="0" name=""/>
        <dsp:cNvSpPr/>
      </dsp:nvSpPr>
      <dsp:spPr>
        <a:xfrm rot="10800000">
          <a:off x="6761117" y="423414"/>
          <a:ext cx="2949677" cy="564552"/>
        </a:xfrm>
        <a:prstGeom prst="roundRect">
          <a:avLst/>
        </a:prstGeom>
        <a:solidFill>
          <a:srgbClr val="FF8C00">
            <a:alpha val="30000"/>
          </a:srgbClr>
        </a:solidFill>
        <a:ln w="12700" cap="flat" cmpd="sng" algn="ctr">
          <a:solidFill>
            <a:srgbClr val="FF8C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kern="1200" dirty="0">
              <a:latin typeface="Calibri" panose="020F0502020204030204" pitchFamily="34" charset="0"/>
              <a:cs typeface="B Nazanin" panose="00000400000000000000" pitchFamily="2" charset="-78"/>
            </a:rPr>
            <a:t>لیست مراجع</a:t>
          </a:r>
          <a:endParaRPr lang="fa-IR" sz="2000" b="1" kern="1200" dirty="0">
            <a:latin typeface="Calibri" panose="020F0502020204030204" pitchFamily="34" charset="0"/>
            <a:cs typeface="B Nazanin" panose="00000400000000000000" pitchFamily="2" charset="-78"/>
          </a:endParaRPr>
        </a:p>
      </dsp:txBody>
      <dsp:txXfrm>
        <a:off x="6788676" y="450973"/>
        <a:ext cx="2894559" cy="509434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bg1"/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rgbClr val="FF8C00">
            <a:alpha val="50000"/>
          </a:srgbClr>
        </a:solidFill>
        <a:ln>
          <a:solidFill>
            <a:srgbClr val="FF8C00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DE4B49-179E-493A-BF4B-4DECBD208062}">
      <dsp:nvSpPr>
        <dsp:cNvPr id="0" name=""/>
        <dsp:cNvSpPr/>
      </dsp:nvSpPr>
      <dsp:spPr>
        <a:xfrm rot="10800000">
          <a:off x="121462" y="423414"/>
          <a:ext cx="2949677" cy="564552"/>
        </a:xfrm>
        <a:prstGeom prst="roundRect">
          <a:avLst/>
        </a:prstGeom>
        <a:solidFill>
          <a:srgbClr val="FF8C00">
            <a:alpha val="30000"/>
          </a:srgbClr>
        </a:solidFill>
        <a:ln w="12700" cap="flat" cmpd="sng" algn="ctr">
          <a:solidFill>
            <a:srgbClr val="FF8C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تعیین فرمت ارجاع</a:t>
          </a:r>
        </a:p>
      </dsp:txBody>
      <dsp:txXfrm>
        <a:off x="149021" y="450973"/>
        <a:ext cx="2894559" cy="509434"/>
      </dsp:txXfrm>
    </dsp:sp>
    <dsp:sp modelId="{E8BF26CA-512C-40AC-A0BA-ED53591AE965}">
      <dsp:nvSpPr>
        <dsp:cNvPr id="0" name=""/>
        <dsp:cNvSpPr/>
      </dsp:nvSpPr>
      <dsp:spPr>
        <a:xfrm rot="10800000">
          <a:off x="3441290" y="423414"/>
          <a:ext cx="2949677" cy="564552"/>
        </a:xfrm>
        <a:prstGeom prst="roundRect">
          <a:avLst/>
        </a:prstGeom>
        <a:solidFill>
          <a:srgbClr val="FF8C00">
            <a:alpha val="30000"/>
          </a:srgbClr>
        </a:solidFill>
        <a:ln w="12700" cap="flat" cmpd="sng" algn="ctr">
          <a:solidFill>
            <a:srgbClr val="FF8C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b="1" kern="1200" dirty="0">
              <a:latin typeface="Calibri" panose="020F0502020204030204" pitchFamily="34" charset="0"/>
              <a:cs typeface="B Nazanin" panose="00000400000000000000" pitchFamily="2" charset="-78"/>
            </a:rPr>
            <a:t>ارجاع در متن</a:t>
          </a:r>
        </a:p>
      </dsp:txBody>
      <dsp:txXfrm>
        <a:off x="3468849" y="450973"/>
        <a:ext cx="2894559" cy="509434"/>
      </dsp:txXfrm>
    </dsp:sp>
    <dsp:sp modelId="{7076EEC6-89EB-441D-A19A-A02FEF70100B}">
      <dsp:nvSpPr>
        <dsp:cNvPr id="0" name=""/>
        <dsp:cNvSpPr/>
      </dsp:nvSpPr>
      <dsp:spPr>
        <a:xfrm rot="10800000">
          <a:off x="6761117" y="423414"/>
          <a:ext cx="2949677" cy="564552"/>
        </a:xfrm>
        <a:prstGeom prst="roundRect">
          <a:avLst/>
        </a:prstGeom>
        <a:solidFill>
          <a:srgbClr val="FF8C00"/>
        </a:solidFill>
        <a:ln w="12700" cap="flat" cmpd="sng" algn="ctr">
          <a:solidFill>
            <a:srgbClr val="FF8C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kern="1200" dirty="0">
              <a:latin typeface="Calibri" panose="020F0502020204030204" pitchFamily="34" charset="0"/>
              <a:cs typeface="B Nazanin" panose="00000400000000000000" pitchFamily="2" charset="-78"/>
            </a:rPr>
            <a:t>لیست مراجع</a:t>
          </a:r>
          <a:endParaRPr lang="fa-IR" sz="2000" b="1" kern="1200" dirty="0">
            <a:latin typeface="Calibri" panose="020F0502020204030204" pitchFamily="34" charset="0"/>
            <a:cs typeface="B Nazanin" panose="00000400000000000000" pitchFamily="2" charset="-78"/>
          </a:endParaRPr>
        </a:p>
      </dsp:txBody>
      <dsp:txXfrm>
        <a:off x="6788676" y="450973"/>
        <a:ext cx="2894559" cy="509434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>
            <a:alpha val="3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bg1"/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bg1"/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rgbClr val="DB258D">
            <a:alpha val="50000"/>
          </a:srgbClr>
        </a:solidFill>
        <a:ln>
          <a:solidFill>
            <a:srgbClr val="DB258D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76EEC6-89EB-441D-A19A-A02FEF70100B}">
      <dsp:nvSpPr>
        <dsp:cNvPr id="0" name=""/>
        <dsp:cNvSpPr/>
      </dsp:nvSpPr>
      <dsp:spPr>
        <a:xfrm rot="10800000">
          <a:off x="3011129" y="423414"/>
          <a:ext cx="3809999" cy="564552"/>
        </a:xfrm>
        <a:prstGeom prst="roundRect">
          <a:avLst/>
        </a:prstGeom>
        <a:solidFill>
          <a:srgbClr val="DB258D"/>
        </a:solidFill>
        <a:ln w="12700" cap="flat" cmpd="sng" algn="ctr">
          <a:solidFill>
            <a:srgbClr val="DB258D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000" kern="1200" dirty="0">
              <a:latin typeface="Calibri" panose="020F0502020204030204" pitchFamily="34" charset="0"/>
              <a:cs typeface="B Nazanin" panose="00000400000000000000" pitchFamily="2" charset="-78"/>
            </a:rPr>
            <a:t>دانلود و نصب </a:t>
          </a:r>
          <a:r>
            <a:rPr lang="fa-IR" sz="2000" kern="1200" dirty="0" err="1">
              <a:latin typeface="Calibri" panose="020F0502020204030204" pitchFamily="34" charset="0"/>
              <a:cs typeface="B Nazanin" panose="00000400000000000000" pitchFamily="2" charset="-78"/>
            </a:rPr>
            <a:t>نرم‌افزار</a:t>
          </a:r>
          <a:r>
            <a:rPr lang="fa-IR" sz="2000" kern="1200" dirty="0">
              <a:latin typeface="Calibri" panose="020F0502020204030204" pitchFamily="34" charset="0"/>
              <a:cs typeface="B Nazanin" panose="00000400000000000000" pitchFamily="2" charset="-78"/>
            </a:rPr>
            <a:t> (</a:t>
          </a:r>
          <a:r>
            <a:rPr lang="en-US" sz="2000" kern="1200" dirty="0">
              <a:latin typeface="Calibri" panose="020F0502020204030204" pitchFamily="34" charset="0"/>
              <a:cs typeface="B Nazanin" panose="00000400000000000000" pitchFamily="2" charset="-78"/>
            </a:rPr>
            <a:t>Win/Mac/Linux</a:t>
          </a:r>
          <a:r>
            <a:rPr lang="fa-IR" sz="2000" kern="1200" dirty="0">
              <a:latin typeface="Calibri" panose="020F0502020204030204" pitchFamily="34" charset="0"/>
              <a:cs typeface="B Nazanin" panose="00000400000000000000" pitchFamily="2" charset="-78"/>
            </a:rPr>
            <a:t>)</a:t>
          </a:r>
          <a:endParaRPr lang="fa-IR" sz="2000" b="1" kern="1200" dirty="0">
            <a:latin typeface="Calibri" panose="020F0502020204030204" pitchFamily="34" charset="0"/>
            <a:cs typeface="B Nazanin" panose="00000400000000000000" pitchFamily="2" charset="-78"/>
          </a:endParaRPr>
        </a:p>
      </dsp:txBody>
      <dsp:txXfrm>
        <a:off x="3038688" y="450973"/>
        <a:ext cx="3754881" cy="5094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rgbClr val="C00000">
            <a:alpha val="50000"/>
          </a:srgbClr>
        </a:solidFill>
        <a:ln>
          <a:solidFill>
            <a:srgbClr val="C00000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0895C7-751B-4A23-BFD1-ABDEDED5BEAC}">
      <dsp:nvSpPr>
        <dsp:cNvPr id="0" name=""/>
        <dsp:cNvSpPr/>
      </dsp:nvSpPr>
      <dsp:spPr>
        <a:xfrm rot="10800000">
          <a:off x="2880" y="423414"/>
          <a:ext cx="1734087" cy="564552"/>
        </a:xfrm>
        <a:prstGeom prst="roundRect">
          <a:avLst/>
        </a:prstGeom>
        <a:solidFill>
          <a:srgbClr val="C00000">
            <a:alpha val="2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هزینه و فضا</a:t>
          </a:r>
          <a:endParaRPr lang="fa-IR" sz="2400" b="1" kern="1200" dirty="0"/>
        </a:p>
      </dsp:txBody>
      <dsp:txXfrm>
        <a:off x="30439" y="450973"/>
        <a:ext cx="1678969" cy="509434"/>
      </dsp:txXfrm>
    </dsp:sp>
    <dsp:sp modelId="{96A64F6D-DD32-4B77-8B67-9A1EFCE8F9A7}">
      <dsp:nvSpPr>
        <dsp:cNvPr id="0" name=""/>
        <dsp:cNvSpPr/>
      </dsp:nvSpPr>
      <dsp:spPr>
        <a:xfrm rot="10800000">
          <a:off x="2025982" y="423414"/>
          <a:ext cx="1734087" cy="564552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مدیریت اسناد</a:t>
          </a:r>
          <a:endParaRPr lang="fa-IR" sz="2400" b="1" kern="1200" dirty="0"/>
        </a:p>
      </dsp:txBody>
      <dsp:txXfrm>
        <a:off x="2053541" y="450973"/>
        <a:ext cx="1678969" cy="509434"/>
      </dsp:txXfrm>
    </dsp:sp>
    <dsp:sp modelId="{B10C3CB3-C519-4C92-A122-4AA8C3D53AE9}">
      <dsp:nvSpPr>
        <dsp:cNvPr id="0" name=""/>
        <dsp:cNvSpPr/>
      </dsp:nvSpPr>
      <dsp:spPr>
        <a:xfrm rot="10800000">
          <a:off x="4049085" y="423414"/>
          <a:ext cx="1734087" cy="564552"/>
        </a:xfrm>
        <a:prstGeom prst="roundRect">
          <a:avLst/>
        </a:prstGeom>
        <a:solidFill>
          <a:srgbClr val="C00000">
            <a:alpha val="2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جستجو</a:t>
          </a:r>
          <a:endParaRPr lang="fa-IR" sz="2400" b="1" kern="1200" dirty="0"/>
        </a:p>
      </dsp:txBody>
      <dsp:txXfrm>
        <a:off x="4076644" y="450973"/>
        <a:ext cx="1678969" cy="509434"/>
      </dsp:txXfrm>
    </dsp:sp>
    <dsp:sp modelId="{A8A1154E-852A-4757-8D23-C4CF68C1DBBB}">
      <dsp:nvSpPr>
        <dsp:cNvPr id="0" name=""/>
        <dsp:cNvSpPr/>
      </dsp:nvSpPr>
      <dsp:spPr>
        <a:xfrm rot="10800000">
          <a:off x="6072187" y="423414"/>
          <a:ext cx="1734087" cy="564552"/>
        </a:xfrm>
        <a:prstGeom prst="roundRect">
          <a:avLst/>
        </a:prstGeom>
        <a:solidFill>
          <a:srgbClr val="C00000">
            <a:alpha val="2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همکاری</a:t>
          </a:r>
          <a:endParaRPr lang="fa-IR" sz="2400" b="1" kern="1200" dirty="0"/>
        </a:p>
      </dsp:txBody>
      <dsp:txXfrm>
        <a:off x="6099746" y="450973"/>
        <a:ext cx="1678969" cy="509434"/>
      </dsp:txXfrm>
    </dsp:sp>
    <dsp:sp modelId="{CE565E0E-5720-44FA-99B0-8FB2481AC093}">
      <dsp:nvSpPr>
        <dsp:cNvPr id="0" name=""/>
        <dsp:cNvSpPr/>
      </dsp:nvSpPr>
      <dsp:spPr>
        <a:xfrm rot="10800000">
          <a:off x="8095289" y="423414"/>
          <a:ext cx="1734087" cy="564552"/>
        </a:xfrm>
        <a:prstGeom prst="roundRect">
          <a:avLst/>
        </a:prstGeom>
        <a:solidFill>
          <a:srgbClr val="C00000">
            <a:alpha val="2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فناوری</a:t>
          </a:r>
          <a:endParaRPr lang="fa-IR" sz="2400" b="1" kern="1200" dirty="0"/>
        </a:p>
      </dsp:txBody>
      <dsp:txXfrm>
        <a:off x="8122848" y="450973"/>
        <a:ext cx="1678969" cy="5094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426F94-825D-4FA4-A2A2-5F79D4632CEF}">
      <dsp:nvSpPr>
        <dsp:cNvPr id="0" name=""/>
        <dsp:cNvSpPr/>
      </dsp:nvSpPr>
      <dsp:spPr>
        <a:xfrm>
          <a:off x="737419" y="0"/>
          <a:ext cx="8357419" cy="1411381"/>
        </a:xfrm>
        <a:prstGeom prst="rightArrow">
          <a:avLst/>
        </a:prstGeom>
        <a:solidFill>
          <a:srgbClr val="C00000">
            <a:alpha val="50000"/>
          </a:srgbClr>
        </a:solidFill>
        <a:ln>
          <a:solidFill>
            <a:srgbClr val="C00000">
              <a:alpha val="50000"/>
            </a:srgbClr>
          </a:solidFill>
          <a:round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0895C7-751B-4A23-BFD1-ABDEDED5BEAC}">
      <dsp:nvSpPr>
        <dsp:cNvPr id="0" name=""/>
        <dsp:cNvSpPr/>
      </dsp:nvSpPr>
      <dsp:spPr>
        <a:xfrm rot="10800000">
          <a:off x="2880" y="423414"/>
          <a:ext cx="1734087" cy="564552"/>
        </a:xfrm>
        <a:prstGeom prst="roundRect">
          <a:avLst/>
        </a:prstGeom>
        <a:solidFill>
          <a:srgbClr val="C00000">
            <a:alpha val="2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هزینه و فضا</a:t>
          </a:r>
          <a:endParaRPr lang="fa-IR" sz="2400" b="1" kern="1200" dirty="0"/>
        </a:p>
      </dsp:txBody>
      <dsp:txXfrm>
        <a:off x="30439" y="450973"/>
        <a:ext cx="1678969" cy="509434"/>
      </dsp:txXfrm>
    </dsp:sp>
    <dsp:sp modelId="{96A64F6D-DD32-4B77-8B67-9A1EFCE8F9A7}">
      <dsp:nvSpPr>
        <dsp:cNvPr id="0" name=""/>
        <dsp:cNvSpPr/>
      </dsp:nvSpPr>
      <dsp:spPr>
        <a:xfrm rot="10800000">
          <a:off x="2025982" y="423414"/>
          <a:ext cx="1734087" cy="564552"/>
        </a:xfrm>
        <a:prstGeom prst="roundRect">
          <a:avLst/>
        </a:prstGeom>
        <a:solidFill>
          <a:srgbClr val="C00000">
            <a:alpha val="2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مدیریت اسناد</a:t>
          </a:r>
          <a:endParaRPr lang="fa-IR" sz="2400" b="1" kern="1200" dirty="0"/>
        </a:p>
      </dsp:txBody>
      <dsp:txXfrm>
        <a:off x="2053541" y="450973"/>
        <a:ext cx="1678969" cy="509434"/>
      </dsp:txXfrm>
    </dsp:sp>
    <dsp:sp modelId="{B10C3CB3-C519-4C92-A122-4AA8C3D53AE9}">
      <dsp:nvSpPr>
        <dsp:cNvPr id="0" name=""/>
        <dsp:cNvSpPr/>
      </dsp:nvSpPr>
      <dsp:spPr>
        <a:xfrm rot="10800000">
          <a:off x="4049085" y="423414"/>
          <a:ext cx="1734087" cy="564552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جستجو</a:t>
          </a:r>
          <a:endParaRPr lang="fa-IR" sz="2400" b="1" kern="1200" dirty="0"/>
        </a:p>
      </dsp:txBody>
      <dsp:txXfrm>
        <a:off x="4076644" y="450973"/>
        <a:ext cx="1678969" cy="509434"/>
      </dsp:txXfrm>
    </dsp:sp>
    <dsp:sp modelId="{A8A1154E-852A-4757-8D23-C4CF68C1DBBB}">
      <dsp:nvSpPr>
        <dsp:cNvPr id="0" name=""/>
        <dsp:cNvSpPr/>
      </dsp:nvSpPr>
      <dsp:spPr>
        <a:xfrm rot="10800000">
          <a:off x="6072187" y="423414"/>
          <a:ext cx="1734087" cy="564552"/>
        </a:xfrm>
        <a:prstGeom prst="roundRect">
          <a:avLst/>
        </a:prstGeom>
        <a:solidFill>
          <a:srgbClr val="C00000">
            <a:alpha val="2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همکاری</a:t>
          </a:r>
          <a:endParaRPr lang="fa-IR" sz="2400" b="1" kern="1200" dirty="0"/>
        </a:p>
      </dsp:txBody>
      <dsp:txXfrm>
        <a:off x="6099746" y="450973"/>
        <a:ext cx="1678969" cy="509434"/>
      </dsp:txXfrm>
    </dsp:sp>
    <dsp:sp modelId="{CE565E0E-5720-44FA-99B0-8FB2481AC093}">
      <dsp:nvSpPr>
        <dsp:cNvPr id="0" name=""/>
        <dsp:cNvSpPr/>
      </dsp:nvSpPr>
      <dsp:spPr>
        <a:xfrm rot="10800000">
          <a:off x="8095289" y="423414"/>
          <a:ext cx="1734087" cy="564552"/>
        </a:xfrm>
        <a:prstGeom prst="roundRect">
          <a:avLst/>
        </a:prstGeom>
        <a:solidFill>
          <a:srgbClr val="C00000">
            <a:alpha val="20000"/>
          </a:srgbClr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  <a:scene3d>
          <a:camera prst="orthographicFront">
            <a:rot lat="0" lon="0" rev="10799999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SzPct val="140000"/>
            <a:buFont typeface="Wingdings" panose="05000000000000000000" pitchFamily="2" charset="2"/>
            <a:buNone/>
          </a:pPr>
          <a:r>
            <a:rPr lang="fa-IR" sz="2400" b="1" kern="1200" dirty="0">
              <a:latin typeface="Calibri" panose="020F0502020204030204" pitchFamily="34" charset="0"/>
              <a:cs typeface="B Nazanin" panose="00000400000000000000" pitchFamily="2" charset="-78"/>
            </a:rPr>
            <a:t>فناوری</a:t>
          </a:r>
          <a:endParaRPr lang="fa-IR" sz="2400" b="1" kern="1200" dirty="0"/>
        </a:p>
      </dsp:txBody>
      <dsp:txXfrm>
        <a:off x="8122848" y="450973"/>
        <a:ext cx="1678969" cy="5094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05063-0B2C-4C50-BC3F-C44571190315}">
      <dsp:nvSpPr>
        <dsp:cNvPr id="0" name=""/>
        <dsp:cNvSpPr/>
      </dsp:nvSpPr>
      <dsp:spPr>
        <a:xfrm>
          <a:off x="3981608" y="0"/>
          <a:ext cx="710182" cy="1651915"/>
        </a:xfrm>
        <a:prstGeom prst="roundRect">
          <a:avLst>
            <a:gd name="adj" fmla="val 10000"/>
          </a:avLst>
        </a:prstGeom>
        <a:solidFill>
          <a:schemeClr val="accent1">
            <a:lumMod val="75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معرفی</a:t>
          </a:r>
        </a:p>
      </dsp:txBody>
      <dsp:txXfrm>
        <a:off x="4002409" y="20801"/>
        <a:ext cx="668580" cy="1610313"/>
      </dsp:txXfrm>
    </dsp:sp>
    <dsp:sp modelId="{A978EC54-2C3C-4929-906A-FE6C66A77A70}">
      <dsp:nvSpPr>
        <dsp:cNvPr id="0" name=""/>
        <dsp:cNvSpPr/>
      </dsp:nvSpPr>
      <dsp:spPr>
        <a:xfrm rot="10800000">
          <a:off x="3760031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bg1">
            <a:lumMod val="7500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3805198" y="773119"/>
        <a:ext cx="105391" cy="105675"/>
      </dsp:txXfrm>
    </dsp:sp>
    <dsp:sp modelId="{887EE4FB-20FF-4DBB-9EDB-6B0EFBC40A33}">
      <dsp:nvSpPr>
        <dsp:cNvPr id="0" name=""/>
        <dsp:cNvSpPr/>
      </dsp:nvSpPr>
      <dsp:spPr>
        <a:xfrm>
          <a:off x="2987352" y="0"/>
          <a:ext cx="710182" cy="1651915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bg1"/>
              </a:solidFill>
              <a:cs typeface="B Nazanin" panose="00000400000000000000" pitchFamily="2" charset="-78"/>
            </a:rPr>
            <a:t>مقایسه</a:t>
          </a:r>
        </a:p>
      </dsp:txBody>
      <dsp:txXfrm>
        <a:off x="3008153" y="20801"/>
        <a:ext cx="668580" cy="1610313"/>
      </dsp:txXfrm>
    </dsp:sp>
    <dsp:sp modelId="{6D3B233C-81F6-4E0C-8EF1-B465CA524DD8}">
      <dsp:nvSpPr>
        <dsp:cNvPr id="0" name=""/>
        <dsp:cNvSpPr/>
      </dsp:nvSpPr>
      <dsp:spPr>
        <a:xfrm rot="10800000">
          <a:off x="2765775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>
            <a:cs typeface="B Nazanin" panose="00000400000000000000" pitchFamily="2" charset="-78"/>
          </a:endParaRPr>
        </a:p>
      </dsp:txBody>
      <dsp:txXfrm rot="10800000">
        <a:off x="2810942" y="773119"/>
        <a:ext cx="105391" cy="105675"/>
      </dsp:txXfrm>
    </dsp:sp>
    <dsp:sp modelId="{7C86DFC2-1327-4581-8F94-392AF8C5711F}">
      <dsp:nvSpPr>
        <dsp:cNvPr id="0" name=""/>
        <dsp:cNvSpPr/>
      </dsp:nvSpPr>
      <dsp:spPr>
        <a:xfrm>
          <a:off x="1993096" y="0"/>
          <a:ext cx="710182" cy="1651915"/>
        </a:xfrm>
        <a:prstGeom prst="roundRect">
          <a:avLst>
            <a:gd name="adj" fmla="val 10000"/>
          </a:avLst>
        </a:prstGeom>
        <a:solidFill>
          <a:schemeClr val="accent6">
            <a:lumMod val="50000"/>
            <a:alpha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وب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013897" y="20801"/>
        <a:ext cx="668580" cy="1610313"/>
      </dsp:txXfrm>
    </dsp:sp>
    <dsp:sp modelId="{A17C098C-C922-4D76-B8B5-D9C02375FB41}">
      <dsp:nvSpPr>
        <dsp:cNvPr id="0" name=""/>
        <dsp:cNvSpPr/>
      </dsp:nvSpPr>
      <dsp:spPr>
        <a:xfrm rot="10800000">
          <a:off x="1771519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1816686" y="773119"/>
        <a:ext cx="105391" cy="105675"/>
      </dsp:txXfrm>
    </dsp:sp>
    <dsp:sp modelId="{1A87A065-300E-456B-9481-B37EAD63261F}">
      <dsp:nvSpPr>
        <dsp:cNvPr id="0" name=""/>
        <dsp:cNvSpPr/>
      </dsp:nvSpPr>
      <dsp:spPr>
        <a:xfrm>
          <a:off x="998840" y="0"/>
          <a:ext cx="710182" cy="1651915"/>
        </a:xfrm>
        <a:prstGeom prst="roundRect">
          <a:avLst>
            <a:gd name="adj" fmla="val 10000"/>
          </a:avLst>
        </a:prstGeom>
        <a:solidFill>
          <a:srgbClr val="FF8C00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در </a:t>
          </a:r>
          <a:r>
            <a:rPr lang="en-US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Word</a:t>
          </a:r>
        </a:p>
      </dsp:txBody>
      <dsp:txXfrm>
        <a:off x="1019641" y="20801"/>
        <a:ext cx="668580" cy="1610313"/>
      </dsp:txXfrm>
    </dsp:sp>
    <dsp:sp modelId="{2746C994-58F9-4205-9A65-2CCBB45D1EC7}">
      <dsp:nvSpPr>
        <dsp:cNvPr id="0" name=""/>
        <dsp:cNvSpPr/>
      </dsp:nvSpPr>
      <dsp:spPr>
        <a:xfrm rot="10800000">
          <a:off x="777263" y="737894"/>
          <a:ext cx="150558" cy="1761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a-IR" sz="2400" kern="1200"/>
        </a:p>
      </dsp:txBody>
      <dsp:txXfrm rot="10800000">
        <a:off x="822430" y="773119"/>
        <a:ext cx="105391" cy="105675"/>
      </dsp:txXfrm>
    </dsp:sp>
    <dsp:sp modelId="{416FE15F-F450-47F0-BE6F-FE3E84FDD67C}">
      <dsp:nvSpPr>
        <dsp:cNvPr id="0" name=""/>
        <dsp:cNvSpPr/>
      </dsp:nvSpPr>
      <dsp:spPr>
        <a:xfrm>
          <a:off x="4584" y="0"/>
          <a:ext cx="710182" cy="1651915"/>
        </a:xfrm>
        <a:prstGeom prst="roundRect">
          <a:avLst>
            <a:gd name="adj" fmla="val 10000"/>
          </a:avLst>
        </a:prstGeom>
        <a:solidFill>
          <a:srgbClr val="DB258D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540000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400" kern="1200" dirty="0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استفاده تحت </a:t>
          </a:r>
          <a:r>
            <a:rPr lang="fa-IR" sz="2400" kern="1200" dirty="0" err="1">
              <a:solidFill>
                <a:schemeClr val="tx1">
                  <a:lumMod val="50000"/>
                  <a:lumOff val="50000"/>
                </a:schemeClr>
              </a:solidFill>
              <a:cs typeface="B Nazanin" panose="00000400000000000000" pitchFamily="2" charset="-78"/>
            </a:rPr>
            <a:t>دسکتاپ</a:t>
          </a:r>
          <a:endParaRPr lang="fa-IR" sz="2400" kern="1200" dirty="0">
            <a:solidFill>
              <a:schemeClr val="tx1">
                <a:lumMod val="50000"/>
                <a:lumOff val="50000"/>
              </a:schemeClr>
            </a:solidFill>
            <a:cs typeface="B Nazanin" panose="00000400000000000000" pitchFamily="2" charset="-78"/>
          </a:endParaRPr>
        </a:p>
      </dsp:txBody>
      <dsp:txXfrm>
        <a:off x="25385" y="20801"/>
        <a:ext cx="668580" cy="1610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90B71B7-7F67-75C2-6A61-BBC67ACB46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6DC8FD-5796-6D8B-E63C-3BAE9A42F5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C9DFE032-83D6-4DC1-A139-9B5753C235E7}" type="datetimeFigureOut">
              <a:rPr lang="fa-IR" smtClean="0"/>
              <a:t>23/04/1445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1EB862-480A-1809-56D5-E9627027B9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E9E14F-E173-3FB4-3E0C-35EB72206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5E8F858-19DF-4352-A9F3-E434D056BB68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9849497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22A0054E-5AEF-42E6-8EFF-EC7A55F64CAE}" type="datetimeFigureOut">
              <a:rPr lang="fa-IR" smtClean="0"/>
              <a:t>23/04/1445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ECDE749E-4F07-44F0-82D5-7506BBD4A6BA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1847402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r>
              <a:rPr lang="fa-IR" dirty="0">
                <a:cs typeface="B Nazanin" panose="00000400000000000000" pitchFamily="2" charset="-78"/>
              </a:rPr>
              <a:t>بر خلاف </a:t>
            </a:r>
            <a:r>
              <a:rPr lang="en-US" dirty="0">
                <a:cs typeface="B Nazanin" panose="00000400000000000000" pitchFamily="2" charset="-78"/>
              </a:rPr>
              <a:t>endnote </a:t>
            </a:r>
            <a:r>
              <a:rPr lang="fa-IR" dirty="0">
                <a:cs typeface="B Nazanin" panose="00000400000000000000" pitchFamily="2" charset="-78"/>
              </a:rPr>
              <a:t>رایگان است.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cs typeface="B Nazanin" panose="00000400000000000000" pitchFamily="2" charset="-78"/>
              </a:rPr>
              <a:t>Cross-platform </a:t>
            </a:r>
            <a:r>
              <a:rPr lang="fa-IR" dirty="0">
                <a:cs typeface="B Nazanin" panose="00000400000000000000" pitchFamily="2" charset="-78"/>
              </a:rPr>
              <a:t>است.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r>
              <a:rPr lang="fa-IR" dirty="0">
                <a:cs typeface="B Nazanin" panose="00000400000000000000" pitchFamily="2" charset="-78"/>
              </a:rPr>
              <a:t>روی تمام </a:t>
            </a:r>
            <a:r>
              <a:rPr lang="en-US" dirty="0">
                <a:cs typeface="B Nazanin" panose="00000400000000000000" pitchFamily="2" charset="-78"/>
              </a:rPr>
              <a:t>browser</a:t>
            </a:r>
            <a:r>
              <a:rPr lang="fa-IR" dirty="0">
                <a:cs typeface="B Nazanin" panose="00000400000000000000" pitchFamily="2" charset="-78"/>
              </a:rPr>
              <a:t>ها به تمام مقالات دسترسی داریم. به دلیل </a:t>
            </a:r>
            <a:r>
              <a:rPr lang="fa-IR" dirty="0" err="1">
                <a:cs typeface="B Nazanin" panose="00000400000000000000" pitchFamily="2" charset="-78"/>
              </a:rPr>
              <a:t>این‌که</a:t>
            </a:r>
            <a:r>
              <a:rPr lang="fa-IR" dirty="0">
                <a:cs typeface="B Nazanin" panose="00000400000000000000" pitchFamily="2" charset="-78"/>
              </a:rPr>
              <a:t> یک فضای ابری برای ما ایجاد </a:t>
            </a:r>
            <a:r>
              <a:rPr lang="fa-IR" dirty="0" err="1">
                <a:cs typeface="B Nazanin" panose="00000400000000000000" pitchFamily="2" charset="-78"/>
              </a:rPr>
              <a:t>می‌کند</a:t>
            </a:r>
            <a:r>
              <a:rPr lang="fa-IR" dirty="0">
                <a:cs typeface="B Nazanin" panose="00000400000000000000" pitchFamily="2" charset="-7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5670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1983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86066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1602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96264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79657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50130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dirty="0">
                <a:cs typeface="B Nazanin" panose="00000400000000000000" pitchFamily="2" charset="-78"/>
              </a:rPr>
              <a:t>مشابه </a:t>
            </a:r>
            <a:r>
              <a:rPr lang="en-US" dirty="0">
                <a:cs typeface="B Nazanin" panose="00000400000000000000" pitchFamily="2" charset="-78"/>
              </a:rPr>
              <a:t>google scholar</a:t>
            </a: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fa-IR" dirty="0" err="1">
                <a:cs typeface="B Nazanin" panose="00000400000000000000" pitchFamily="2" charset="-78"/>
              </a:rPr>
              <a:t>می‌توان</a:t>
            </a:r>
            <a:r>
              <a:rPr lang="fa-IR" dirty="0">
                <a:cs typeface="B Nazanin" panose="00000400000000000000" pitchFamily="2" charset="-78"/>
              </a:rPr>
              <a:t> عنوان یا کلمات کلیدی مقاله را در آن جستجو کرد و آن را به </a:t>
            </a:r>
            <a:r>
              <a:rPr lang="fa-IR" dirty="0" err="1">
                <a:cs typeface="B Nazanin" panose="00000400000000000000" pitchFamily="2" charset="-78"/>
              </a:rPr>
              <a:t>کتابخانه‌ی</a:t>
            </a: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en-US" dirty="0">
                <a:cs typeface="B Nazanin" panose="00000400000000000000" pitchFamily="2" charset="-78"/>
              </a:rPr>
              <a:t> Mendeley</a:t>
            </a:r>
            <a:r>
              <a:rPr lang="fa-IR" dirty="0">
                <a:cs typeface="B Nazanin" panose="00000400000000000000" pitchFamily="2" charset="-78"/>
              </a:rPr>
              <a:t>افزود.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7766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57466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12564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39565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14856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843445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dirty="0" err="1">
                <a:cs typeface="B Nazanin" panose="00000400000000000000" pitchFamily="2" charset="-78"/>
              </a:rPr>
              <a:t>می‌توان</a:t>
            </a:r>
            <a:r>
              <a:rPr lang="fa-IR" dirty="0">
                <a:cs typeface="B Nazanin" panose="00000400000000000000" pitchFamily="2" charset="-78"/>
              </a:rPr>
              <a:t> یک نوشته به صورت عمومی، و نه مربوط به یک منبع خاص نوشت. از </a:t>
            </a:r>
            <a:r>
              <a:rPr lang="fa-IR" dirty="0" err="1">
                <a:cs typeface="B Nazanin" panose="00000400000000000000" pitchFamily="2" charset="-78"/>
              </a:rPr>
              <a:t>آن‌ها</a:t>
            </a:r>
            <a:r>
              <a:rPr lang="fa-IR" dirty="0">
                <a:cs typeface="B Nazanin" panose="00000400000000000000" pitchFamily="2" charset="-78"/>
              </a:rPr>
              <a:t> با عنوان "صفحه" یاد </a:t>
            </a:r>
            <a:r>
              <a:rPr lang="fa-IR" dirty="0" err="1">
                <a:cs typeface="B Nazanin" panose="00000400000000000000" pitchFamily="2" charset="-78"/>
              </a:rPr>
              <a:t>می‌شود</a:t>
            </a:r>
            <a:r>
              <a:rPr lang="fa-IR" dirty="0">
                <a:cs typeface="B Nazanin" panose="00000400000000000000" pitchFamily="2" charset="-78"/>
              </a:rPr>
              <a:t>.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13609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dirty="0" err="1">
                <a:cs typeface="B Nazanin" panose="00000400000000000000" pitchFamily="2" charset="-78"/>
              </a:rPr>
              <a:t>می‌توان</a:t>
            </a:r>
            <a:r>
              <a:rPr lang="fa-IR" dirty="0">
                <a:cs typeface="B Nazanin" panose="00000400000000000000" pitchFamily="2" charset="-78"/>
              </a:rPr>
              <a:t> یک نوشته به صور خاص مربوط به یک منبع خاص نوشت. یا حتی </a:t>
            </a:r>
            <a:r>
              <a:rPr lang="fa-IR" dirty="0" err="1">
                <a:cs typeface="B Nazanin" panose="00000400000000000000" pitchFamily="2" charset="-78"/>
              </a:rPr>
              <a:t>می‌توان</a:t>
            </a:r>
            <a:r>
              <a:rPr lang="fa-IR" dirty="0">
                <a:cs typeface="B Nazanin" panose="00000400000000000000" pitchFamily="2" charset="-78"/>
              </a:rPr>
              <a:t> مربوط به یک بخش خاص از یک منبع خاص.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95504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12595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15827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860683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055791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75751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64045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59664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89797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90564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96688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dirty="0">
                <a:cs typeface="B Nazanin" panose="00000400000000000000" pitchFamily="2" charset="-78"/>
              </a:rPr>
              <a:t>یک </a:t>
            </a:r>
            <a:r>
              <a:rPr lang="fa-IR" dirty="0" err="1">
                <a:cs typeface="B Nazanin" panose="00000400000000000000" pitchFamily="2" charset="-78"/>
              </a:rPr>
              <a:t>پلاگین</a:t>
            </a:r>
            <a:r>
              <a:rPr lang="fa-IR" dirty="0">
                <a:cs typeface="B Nazanin" panose="00000400000000000000" pitchFamily="2" charset="-78"/>
              </a:rPr>
              <a:t> برای </a:t>
            </a:r>
            <a:r>
              <a:rPr lang="fa-IR" dirty="0" err="1">
                <a:cs typeface="B Nazanin" panose="00000400000000000000" pitchFamily="2" charset="-78"/>
              </a:rPr>
              <a:t>مرورگرهاست</a:t>
            </a:r>
            <a:r>
              <a:rPr lang="fa-IR" dirty="0">
                <a:cs typeface="B Nazanin" panose="00000400000000000000" pitchFamily="2" charset="-78"/>
              </a:rPr>
              <a:t> که به ما این اجازه را </a:t>
            </a:r>
            <a:r>
              <a:rPr lang="fa-IR" dirty="0" err="1">
                <a:cs typeface="B Nazanin" panose="00000400000000000000" pitchFamily="2" charset="-78"/>
              </a:rPr>
              <a:t>می‌دهد</a:t>
            </a:r>
            <a:r>
              <a:rPr lang="fa-IR" dirty="0">
                <a:cs typeface="B Nazanin" panose="00000400000000000000" pitchFamily="2" charset="-78"/>
              </a:rPr>
              <a:t> که منابع تحت </a:t>
            </a:r>
            <a:r>
              <a:rPr lang="fa-IR" dirty="0" err="1">
                <a:cs typeface="B Nazanin" panose="00000400000000000000" pitchFamily="2" charset="-78"/>
              </a:rPr>
              <a:t>وب</a:t>
            </a:r>
            <a:r>
              <a:rPr lang="fa-IR" dirty="0">
                <a:cs typeface="B Nazanin" panose="00000400000000000000" pitchFamily="2" charset="-78"/>
              </a:rPr>
              <a:t> را به راحتی به </a:t>
            </a:r>
            <a:r>
              <a:rPr lang="fa-IR" dirty="0" err="1">
                <a:cs typeface="B Nazanin" panose="00000400000000000000" pitchFamily="2" charset="-78"/>
              </a:rPr>
              <a:t>کتابخانه‌ی</a:t>
            </a: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en-US" dirty="0">
                <a:cs typeface="B Nazanin" panose="00000400000000000000" pitchFamily="2" charset="-78"/>
              </a:rPr>
              <a:t>Mendeley</a:t>
            </a:r>
            <a:r>
              <a:rPr lang="fa-IR" dirty="0">
                <a:cs typeface="B Nazanin" panose="00000400000000000000" pitchFamily="2" charset="-78"/>
              </a:rPr>
              <a:t> اضافه کنیم.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17557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dirty="0">
                <a:cs typeface="B Nazanin" panose="00000400000000000000" pitchFamily="2" charset="-78"/>
              </a:rPr>
              <a:t>این </a:t>
            </a:r>
            <a:r>
              <a:rPr lang="fa-IR" dirty="0" err="1">
                <a:cs typeface="B Nazanin" panose="00000400000000000000" pitchFamily="2" charset="-78"/>
              </a:rPr>
              <a:t>پلاگین</a:t>
            </a:r>
            <a:r>
              <a:rPr lang="fa-IR" dirty="0">
                <a:cs typeface="B Nazanin" panose="00000400000000000000" pitchFamily="2" charset="-78"/>
              </a:rPr>
              <a:t>، تمامی منابع موجود در </a:t>
            </a:r>
            <a:r>
              <a:rPr lang="en-US" dirty="0">
                <a:cs typeface="B Nazanin" panose="00000400000000000000" pitchFamily="2" charset="-78"/>
              </a:rPr>
              <a:t>Mendeley</a:t>
            </a:r>
            <a:r>
              <a:rPr lang="fa-IR" dirty="0">
                <a:cs typeface="B Nazanin" panose="00000400000000000000" pitchFamily="2" charset="-78"/>
              </a:rPr>
              <a:t> را به </a:t>
            </a:r>
            <a:r>
              <a:rPr lang="en-US" dirty="0">
                <a:cs typeface="B Nazanin" panose="00000400000000000000" pitchFamily="2" charset="-78"/>
              </a:rPr>
              <a:t>Microsoft Word</a:t>
            </a:r>
            <a:r>
              <a:rPr lang="fa-IR" dirty="0">
                <a:cs typeface="B Nazanin" panose="00000400000000000000" pitchFamily="2" charset="-78"/>
              </a:rPr>
              <a:t> متصل </a:t>
            </a:r>
            <a:r>
              <a:rPr lang="fa-IR" dirty="0" err="1">
                <a:cs typeface="B Nazanin" panose="00000400000000000000" pitchFamily="2" charset="-78"/>
              </a:rPr>
              <a:t>می‌کند</a:t>
            </a:r>
            <a:r>
              <a:rPr lang="fa-IR" dirty="0">
                <a:cs typeface="B Nazanin" panose="00000400000000000000" pitchFamily="2" charset="-78"/>
              </a:rPr>
              <a:t>.</a:t>
            </a:r>
          </a:p>
          <a:p>
            <a:pPr marL="171450" lvl="0" indent="-171450" algn="r" rtl="1">
              <a:spcBef>
                <a:spcPts val="0"/>
              </a:spcBef>
              <a:spcAft>
                <a:spcPts val="0"/>
              </a:spcAft>
            </a:pPr>
            <a:endParaRPr lang="fa-IR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64687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42D89-28DA-E27E-EA92-7703B4C1A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21BD9-9CC4-0E80-15A1-4F643C0DD8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F45F2-0087-BDBA-F62B-615108533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65BC4-7C7A-4BCC-8C2E-FEC805B3FA5B}" type="datetime8">
              <a:rPr lang="fa-IR" smtClean="0"/>
              <a:t>6 نوامبر 23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781AC-8AF7-0807-854A-C9B53A263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ED909-6851-28A6-EFFB-A504C1DE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19982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9CAD-900A-8BD3-4B69-D8A8EBFD7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FF86FE-26C7-1D69-6AE0-D370D23402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CE6E7-A145-2472-D93A-3661BB97C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8F814-1C84-46A9-9F06-BB2EFEDABF6E}" type="datetime8">
              <a:rPr lang="fa-IR" smtClean="0"/>
              <a:t>6 نوامبر 23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D3D1D-7B48-2573-D61B-D874525DF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C26D9-37A4-A7AA-5176-D6F43B6E1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2736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B6A17A-3A1C-EDFE-16A6-4195E0AB7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3312D4-A35A-36BF-20FF-E1A7FDCFF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D40DB-F32E-81DB-E300-6FF3FDED1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23592-CE2C-4F84-87F3-3D6EDA58C5FB}" type="datetime8">
              <a:rPr lang="fa-IR" smtClean="0"/>
              <a:t>6 نوامبر 23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46800-8161-2F1A-AA59-B166CFA1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4BF1A0-DC3C-4E2E-ED61-3BF47F204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05891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5CB62-1A65-970A-BC3C-6BB2C5AE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5F286-FDC2-3E96-243C-6E21B26F0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DBD69-8851-67B4-7A36-1C7224D4A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53A6F-655E-4950-8362-D53A06C0FDAB}" type="datetime8">
              <a:rPr lang="fa-IR" smtClean="0"/>
              <a:t>6 نوامبر 23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3A209-D1E3-A83D-0271-B4EEC17F3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24E2A-C128-8245-E597-0D51F41DE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68812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E5A9-66B3-8525-2EF7-8D9837D65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75FB8-7D91-3AAB-5FCE-675AF8A7E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0BCB6-0FBD-104E-C7EC-1FCC07ABA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DCB64-E7C9-4ED7-A7A4-E5E48B9C2B8E}" type="datetime8">
              <a:rPr lang="fa-IR" smtClean="0"/>
              <a:t>6 نوامبر 23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BD6A1-560F-BEF4-BE35-9A2DA9C5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4C530-BE17-2A5A-85AC-A8826899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0016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BC3B-4AD1-2D30-D302-0B1F079D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1CB9E-91B2-005A-6B16-8833F6582D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107BC-06D3-8910-ABC2-42C064FF1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92201-0C2E-DE85-35E5-53C589592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3C896-F66A-4EED-AA02-C3359A93EE2B}" type="datetime8">
              <a:rPr lang="fa-IR" smtClean="0"/>
              <a:t>6 نوامبر 23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200348-11A9-0EE0-A2C2-0BBC8D16D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E2B66-0F31-1017-7589-0F33A2930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36674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C4D69-1898-B20F-05D2-F1BDC5A59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15B28-93A3-FD76-53E8-FA9342C7A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65C7A4-59BF-933D-A1F7-B5CD4CAEF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88D5D5-AA78-45CC-FB56-0EF461998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ED0C5-73FD-74FB-6A87-35DCFFACE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91D7BE-9BFC-770A-5024-73702ABD4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B9267-C463-4F7E-87D1-4E6CAAB93F64}" type="datetime8">
              <a:rPr lang="fa-IR" smtClean="0"/>
              <a:t>6 نوامبر 23</a:t>
            </a:fld>
            <a:endParaRPr lang="fa-I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159FF3-83F7-4C13-3CFE-6B8C2F5D5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9E37C3-1B8D-944C-980C-E47568B92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56792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A7FA-BF4B-424F-D1C0-2CD547CF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01E4F7-5925-EDA9-370C-07DA5CB28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102FD-1DD1-45AB-B1B6-09DBFC8A8ECB}" type="datetime8">
              <a:rPr lang="fa-IR" smtClean="0"/>
              <a:t>6 نوامبر 23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CBE7F-6D7D-F578-CE18-19430AC5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32C6B-14AC-1F48-4328-FDCCEF0FA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2675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C28A5-6F43-68BF-BBE0-CACE4631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56D2F-06F4-43B4-88E2-D8D0B6B7B06A}" type="datetime8">
              <a:rPr lang="fa-IR" smtClean="0"/>
              <a:t>6 نوامبر 23</a:t>
            </a:fld>
            <a:endParaRPr lang="fa-I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644BB-8AB0-936A-5F25-541DDC61D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BBC42-EDE7-2B9D-B8AA-CF0CEB62C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16283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B8446-BE74-21CC-3C3D-B6C68348F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8177C-36AF-9FB8-91C2-CAD3A942B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57CFF-A3AF-2DE2-35EB-2046441C8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3305D7-7EEE-3407-EFE3-AFF17A3A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A7CA4-4982-4E84-81FA-F4899DD87BF7}" type="datetime8">
              <a:rPr lang="fa-IR" smtClean="0"/>
              <a:t>6 نوامبر 23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DCF4A-02EF-5C77-65E4-420EFDB53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5A119A-50B3-E448-8C2F-43FD80E01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7886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02AED-350E-D804-0C7B-90426C11F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CBF7D-25CF-9DCA-DBDD-4BB795B2AF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66BBCB-9421-2C56-CE54-341D23790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DD8FD2-A230-345B-A3F3-EDD8D8B60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C7B30-ACA2-4EB0-9FFA-04E1FBC1203B}" type="datetime8">
              <a:rPr lang="fa-IR" smtClean="0"/>
              <a:t>6 نوامبر 23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0A836-26EE-211A-B7F3-3A7A720D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E18C7-B8B3-7ADA-B404-2BC2CE5F9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69604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D73108-7242-D418-853F-A7BA3E5C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999FF-33B7-3E88-325F-839E40584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A286C-F9A2-24B6-5BFF-B208C0EAA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1C73E-CD1F-4B68-AA59-E5D5C12CDF10}" type="datetime8">
              <a:rPr lang="fa-IR" smtClean="0"/>
              <a:t>6 نوامبر 23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5B600-522E-5E37-07D8-31FFD2DB1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DA485-CB06-D1FC-F37E-AA7CF95F0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519B0-4F2F-4949-881B-AB1C0A46114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199939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13" Type="http://schemas.openxmlformats.org/officeDocument/2006/relationships/diagramColors" Target="../diagrams/colors17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6.xml"/><Relationship Id="rId12" Type="http://schemas.openxmlformats.org/officeDocument/2006/relationships/diagramQuickStyle" Target="../diagrams/quickStyle17.xml"/><Relationship Id="rId2" Type="http://schemas.openxmlformats.org/officeDocument/2006/relationships/audio" Target="../media/media10.m4a"/><Relationship Id="rId16" Type="http://schemas.openxmlformats.org/officeDocument/2006/relationships/image" Target="../media/image3.png"/><Relationship Id="rId1" Type="http://schemas.microsoft.com/office/2007/relationships/media" Target="../media/media10.m4a"/><Relationship Id="rId6" Type="http://schemas.openxmlformats.org/officeDocument/2006/relationships/diagramLayout" Target="../diagrams/layout16.xml"/><Relationship Id="rId11" Type="http://schemas.openxmlformats.org/officeDocument/2006/relationships/diagramLayout" Target="../diagrams/layout17.xml"/><Relationship Id="rId5" Type="http://schemas.openxmlformats.org/officeDocument/2006/relationships/diagramData" Target="../diagrams/data16.xml"/><Relationship Id="rId15" Type="http://schemas.openxmlformats.org/officeDocument/2006/relationships/image" Target="../media/image13.png"/><Relationship Id="rId10" Type="http://schemas.openxmlformats.org/officeDocument/2006/relationships/diagramData" Target="../diagrams/data17.xml"/><Relationship Id="rId4" Type="http://schemas.openxmlformats.org/officeDocument/2006/relationships/notesSlide" Target="../notesSlides/notesSlide8.xml"/><Relationship Id="rId9" Type="http://schemas.microsoft.com/office/2007/relationships/diagramDrawing" Target="../diagrams/drawing16.xml"/><Relationship Id="rId14" Type="http://schemas.microsoft.com/office/2007/relationships/diagramDrawing" Target="../diagrams/drawing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13" Type="http://schemas.openxmlformats.org/officeDocument/2006/relationships/diagramColors" Target="../diagrams/colors19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8.xml"/><Relationship Id="rId12" Type="http://schemas.openxmlformats.org/officeDocument/2006/relationships/diagramQuickStyle" Target="../diagrams/quickStyle19.xml"/><Relationship Id="rId2" Type="http://schemas.openxmlformats.org/officeDocument/2006/relationships/audio" Target="../media/media11.m4a"/><Relationship Id="rId16" Type="http://schemas.openxmlformats.org/officeDocument/2006/relationships/image" Target="../media/image3.png"/><Relationship Id="rId1" Type="http://schemas.microsoft.com/office/2007/relationships/media" Target="../media/media11.m4a"/><Relationship Id="rId6" Type="http://schemas.openxmlformats.org/officeDocument/2006/relationships/diagramLayout" Target="../diagrams/layout18.xml"/><Relationship Id="rId11" Type="http://schemas.openxmlformats.org/officeDocument/2006/relationships/diagramLayout" Target="../diagrams/layout19.xml"/><Relationship Id="rId5" Type="http://schemas.openxmlformats.org/officeDocument/2006/relationships/diagramData" Target="../diagrams/data18.xml"/><Relationship Id="rId15" Type="http://schemas.openxmlformats.org/officeDocument/2006/relationships/image" Target="../media/image14.png"/><Relationship Id="rId10" Type="http://schemas.openxmlformats.org/officeDocument/2006/relationships/diagramData" Target="../diagrams/data19.xml"/><Relationship Id="rId4" Type="http://schemas.openxmlformats.org/officeDocument/2006/relationships/notesSlide" Target="../notesSlides/notesSlide9.xml"/><Relationship Id="rId9" Type="http://schemas.microsoft.com/office/2007/relationships/diagramDrawing" Target="../diagrams/drawing18.xml"/><Relationship Id="rId14" Type="http://schemas.microsoft.com/office/2007/relationships/diagramDrawing" Target="../diagrams/drawing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13" Type="http://schemas.openxmlformats.org/officeDocument/2006/relationships/diagramColors" Target="../diagrams/colors21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20.xml"/><Relationship Id="rId12" Type="http://schemas.openxmlformats.org/officeDocument/2006/relationships/diagramQuickStyle" Target="../diagrams/quickStyle21.xml"/><Relationship Id="rId2" Type="http://schemas.openxmlformats.org/officeDocument/2006/relationships/audio" Target="../media/media12.m4a"/><Relationship Id="rId16" Type="http://schemas.openxmlformats.org/officeDocument/2006/relationships/image" Target="../media/image3.png"/><Relationship Id="rId1" Type="http://schemas.microsoft.com/office/2007/relationships/media" Target="../media/media12.m4a"/><Relationship Id="rId6" Type="http://schemas.openxmlformats.org/officeDocument/2006/relationships/diagramLayout" Target="../diagrams/layout20.xml"/><Relationship Id="rId11" Type="http://schemas.openxmlformats.org/officeDocument/2006/relationships/diagramLayout" Target="../diagrams/layout21.xml"/><Relationship Id="rId5" Type="http://schemas.openxmlformats.org/officeDocument/2006/relationships/diagramData" Target="../diagrams/data20.xml"/><Relationship Id="rId15" Type="http://schemas.openxmlformats.org/officeDocument/2006/relationships/image" Target="../media/image15.png"/><Relationship Id="rId10" Type="http://schemas.openxmlformats.org/officeDocument/2006/relationships/diagramData" Target="../diagrams/data21.xml"/><Relationship Id="rId4" Type="http://schemas.openxmlformats.org/officeDocument/2006/relationships/notesSlide" Target="../notesSlides/notesSlide10.xml"/><Relationship Id="rId9" Type="http://schemas.microsoft.com/office/2007/relationships/diagramDrawing" Target="../diagrams/drawing20.xml"/><Relationship Id="rId14" Type="http://schemas.microsoft.com/office/2007/relationships/diagramDrawing" Target="../diagrams/drawing2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13" Type="http://schemas.openxmlformats.org/officeDocument/2006/relationships/diagramColors" Target="../diagrams/colors23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22.xml"/><Relationship Id="rId12" Type="http://schemas.openxmlformats.org/officeDocument/2006/relationships/diagramQuickStyle" Target="../diagrams/quickStyle23.xml"/><Relationship Id="rId2" Type="http://schemas.openxmlformats.org/officeDocument/2006/relationships/audio" Target="../media/media13.m4a"/><Relationship Id="rId16" Type="http://schemas.openxmlformats.org/officeDocument/2006/relationships/image" Target="../media/image3.png"/><Relationship Id="rId1" Type="http://schemas.microsoft.com/office/2007/relationships/media" Target="../media/media13.m4a"/><Relationship Id="rId6" Type="http://schemas.openxmlformats.org/officeDocument/2006/relationships/diagramLayout" Target="../diagrams/layout22.xml"/><Relationship Id="rId11" Type="http://schemas.openxmlformats.org/officeDocument/2006/relationships/diagramLayout" Target="../diagrams/layout23.xml"/><Relationship Id="rId5" Type="http://schemas.openxmlformats.org/officeDocument/2006/relationships/diagramData" Target="../diagrams/data22.xml"/><Relationship Id="rId15" Type="http://schemas.openxmlformats.org/officeDocument/2006/relationships/image" Target="../media/image16.png"/><Relationship Id="rId10" Type="http://schemas.openxmlformats.org/officeDocument/2006/relationships/diagramData" Target="../diagrams/data23.xml"/><Relationship Id="rId4" Type="http://schemas.openxmlformats.org/officeDocument/2006/relationships/notesSlide" Target="../notesSlides/notesSlide11.xml"/><Relationship Id="rId9" Type="http://schemas.microsoft.com/office/2007/relationships/diagramDrawing" Target="../diagrams/drawing22.xml"/><Relationship Id="rId14" Type="http://schemas.microsoft.com/office/2007/relationships/diagramDrawing" Target="../diagrams/drawing2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4.xml"/><Relationship Id="rId13" Type="http://schemas.openxmlformats.org/officeDocument/2006/relationships/diagramColors" Target="../diagrams/colors25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24.xml"/><Relationship Id="rId12" Type="http://schemas.openxmlformats.org/officeDocument/2006/relationships/diagramQuickStyle" Target="../diagrams/quickStyle25.xml"/><Relationship Id="rId2" Type="http://schemas.openxmlformats.org/officeDocument/2006/relationships/audio" Target="../media/media14.m4a"/><Relationship Id="rId16" Type="http://schemas.openxmlformats.org/officeDocument/2006/relationships/image" Target="../media/image3.png"/><Relationship Id="rId1" Type="http://schemas.microsoft.com/office/2007/relationships/media" Target="../media/media14.m4a"/><Relationship Id="rId6" Type="http://schemas.openxmlformats.org/officeDocument/2006/relationships/diagramLayout" Target="../diagrams/layout24.xml"/><Relationship Id="rId11" Type="http://schemas.openxmlformats.org/officeDocument/2006/relationships/diagramLayout" Target="../diagrams/layout25.xml"/><Relationship Id="rId5" Type="http://schemas.openxmlformats.org/officeDocument/2006/relationships/diagramData" Target="../diagrams/data24.xml"/><Relationship Id="rId15" Type="http://schemas.openxmlformats.org/officeDocument/2006/relationships/image" Target="../media/image17.png"/><Relationship Id="rId10" Type="http://schemas.openxmlformats.org/officeDocument/2006/relationships/diagramData" Target="../diagrams/data25.xml"/><Relationship Id="rId4" Type="http://schemas.openxmlformats.org/officeDocument/2006/relationships/notesSlide" Target="../notesSlides/notesSlide12.xml"/><Relationship Id="rId9" Type="http://schemas.microsoft.com/office/2007/relationships/diagramDrawing" Target="../diagrams/drawing24.xml"/><Relationship Id="rId14" Type="http://schemas.microsoft.com/office/2007/relationships/diagramDrawing" Target="../diagrams/drawing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6.xml"/><Relationship Id="rId13" Type="http://schemas.openxmlformats.org/officeDocument/2006/relationships/diagramColors" Target="../diagrams/colors27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26.xml"/><Relationship Id="rId12" Type="http://schemas.openxmlformats.org/officeDocument/2006/relationships/diagramQuickStyle" Target="../diagrams/quickStyle27.xml"/><Relationship Id="rId17" Type="http://schemas.openxmlformats.org/officeDocument/2006/relationships/image" Target="../media/image20.png"/><Relationship Id="rId2" Type="http://schemas.openxmlformats.org/officeDocument/2006/relationships/audio" Target="../media/media15.m4a"/><Relationship Id="rId16" Type="http://schemas.openxmlformats.org/officeDocument/2006/relationships/image" Target="../media/image19.png"/><Relationship Id="rId1" Type="http://schemas.microsoft.com/office/2007/relationships/media" Target="../media/media15.m4a"/><Relationship Id="rId6" Type="http://schemas.openxmlformats.org/officeDocument/2006/relationships/diagramLayout" Target="../diagrams/layout26.xml"/><Relationship Id="rId11" Type="http://schemas.openxmlformats.org/officeDocument/2006/relationships/diagramLayout" Target="../diagrams/layout27.xml"/><Relationship Id="rId5" Type="http://schemas.openxmlformats.org/officeDocument/2006/relationships/diagramData" Target="../diagrams/data26.xml"/><Relationship Id="rId15" Type="http://schemas.openxmlformats.org/officeDocument/2006/relationships/image" Target="../media/image18.png"/><Relationship Id="rId10" Type="http://schemas.openxmlformats.org/officeDocument/2006/relationships/diagramData" Target="../diagrams/data27.xml"/><Relationship Id="rId4" Type="http://schemas.openxmlformats.org/officeDocument/2006/relationships/notesSlide" Target="../notesSlides/notesSlide13.xml"/><Relationship Id="rId9" Type="http://schemas.microsoft.com/office/2007/relationships/diagramDrawing" Target="../diagrams/drawing26.xml"/><Relationship Id="rId14" Type="http://schemas.microsoft.com/office/2007/relationships/diagramDrawing" Target="../diagrams/drawing2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13" Type="http://schemas.openxmlformats.org/officeDocument/2006/relationships/diagramColors" Target="../diagrams/colors29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28.xml"/><Relationship Id="rId12" Type="http://schemas.openxmlformats.org/officeDocument/2006/relationships/diagramQuickStyle" Target="../diagrams/quickStyle29.xml"/><Relationship Id="rId2" Type="http://schemas.openxmlformats.org/officeDocument/2006/relationships/audio" Target="../media/media16.m4a"/><Relationship Id="rId16" Type="http://schemas.openxmlformats.org/officeDocument/2006/relationships/image" Target="../media/image3.png"/><Relationship Id="rId1" Type="http://schemas.microsoft.com/office/2007/relationships/media" Target="../media/media16.m4a"/><Relationship Id="rId6" Type="http://schemas.openxmlformats.org/officeDocument/2006/relationships/diagramLayout" Target="../diagrams/layout28.xml"/><Relationship Id="rId11" Type="http://schemas.openxmlformats.org/officeDocument/2006/relationships/diagramLayout" Target="../diagrams/layout29.xml"/><Relationship Id="rId5" Type="http://schemas.openxmlformats.org/officeDocument/2006/relationships/diagramData" Target="../diagrams/data28.xml"/><Relationship Id="rId15" Type="http://schemas.openxmlformats.org/officeDocument/2006/relationships/image" Target="../media/image21.png"/><Relationship Id="rId10" Type="http://schemas.openxmlformats.org/officeDocument/2006/relationships/diagramData" Target="../diagrams/data29.xml"/><Relationship Id="rId4" Type="http://schemas.openxmlformats.org/officeDocument/2006/relationships/notesSlide" Target="../notesSlides/notesSlide14.xml"/><Relationship Id="rId9" Type="http://schemas.microsoft.com/office/2007/relationships/diagramDrawing" Target="../diagrams/drawing28.xml"/><Relationship Id="rId14" Type="http://schemas.microsoft.com/office/2007/relationships/diagramDrawing" Target="../diagrams/drawing2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0.xml"/><Relationship Id="rId13" Type="http://schemas.openxmlformats.org/officeDocument/2006/relationships/diagramColors" Target="../diagrams/colors31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30.xml"/><Relationship Id="rId12" Type="http://schemas.openxmlformats.org/officeDocument/2006/relationships/diagramQuickStyle" Target="../diagrams/quickStyle31.xml"/><Relationship Id="rId2" Type="http://schemas.openxmlformats.org/officeDocument/2006/relationships/audio" Target="../media/media17.m4a"/><Relationship Id="rId16" Type="http://schemas.openxmlformats.org/officeDocument/2006/relationships/image" Target="../media/image3.png"/><Relationship Id="rId1" Type="http://schemas.microsoft.com/office/2007/relationships/media" Target="../media/media17.m4a"/><Relationship Id="rId6" Type="http://schemas.openxmlformats.org/officeDocument/2006/relationships/diagramLayout" Target="../diagrams/layout30.xml"/><Relationship Id="rId11" Type="http://schemas.openxmlformats.org/officeDocument/2006/relationships/diagramLayout" Target="../diagrams/layout31.xml"/><Relationship Id="rId5" Type="http://schemas.openxmlformats.org/officeDocument/2006/relationships/diagramData" Target="../diagrams/data30.xml"/><Relationship Id="rId15" Type="http://schemas.openxmlformats.org/officeDocument/2006/relationships/image" Target="../media/image22.png"/><Relationship Id="rId10" Type="http://schemas.openxmlformats.org/officeDocument/2006/relationships/diagramData" Target="../diagrams/data31.xml"/><Relationship Id="rId4" Type="http://schemas.openxmlformats.org/officeDocument/2006/relationships/notesSlide" Target="../notesSlides/notesSlide15.xml"/><Relationship Id="rId9" Type="http://schemas.microsoft.com/office/2007/relationships/diagramDrawing" Target="../diagrams/drawing30.xml"/><Relationship Id="rId14" Type="http://schemas.microsoft.com/office/2007/relationships/diagramDrawing" Target="../diagrams/drawing3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2.xml"/><Relationship Id="rId13" Type="http://schemas.openxmlformats.org/officeDocument/2006/relationships/diagramColors" Target="../diagrams/colors33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32.xml"/><Relationship Id="rId12" Type="http://schemas.openxmlformats.org/officeDocument/2006/relationships/diagramQuickStyle" Target="../diagrams/quickStyle33.xml"/><Relationship Id="rId2" Type="http://schemas.openxmlformats.org/officeDocument/2006/relationships/audio" Target="../media/media18.m4a"/><Relationship Id="rId16" Type="http://schemas.openxmlformats.org/officeDocument/2006/relationships/image" Target="../media/image3.png"/><Relationship Id="rId1" Type="http://schemas.microsoft.com/office/2007/relationships/media" Target="../media/media18.m4a"/><Relationship Id="rId6" Type="http://schemas.openxmlformats.org/officeDocument/2006/relationships/diagramLayout" Target="../diagrams/layout32.xml"/><Relationship Id="rId11" Type="http://schemas.openxmlformats.org/officeDocument/2006/relationships/diagramLayout" Target="../diagrams/layout33.xml"/><Relationship Id="rId5" Type="http://schemas.openxmlformats.org/officeDocument/2006/relationships/diagramData" Target="../diagrams/data32.xml"/><Relationship Id="rId15" Type="http://schemas.openxmlformats.org/officeDocument/2006/relationships/image" Target="../media/image23.png"/><Relationship Id="rId10" Type="http://schemas.openxmlformats.org/officeDocument/2006/relationships/diagramData" Target="../diagrams/data33.xml"/><Relationship Id="rId4" Type="http://schemas.openxmlformats.org/officeDocument/2006/relationships/notesSlide" Target="../notesSlides/notesSlide16.xml"/><Relationship Id="rId9" Type="http://schemas.microsoft.com/office/2007/relationships/diagramDrawing" Target="../diagrams/drawing32.xml"/><Relationship Id="rId14" Type="http://schemas.microsoft.com/office/2007/relationships/diagramDrawing" Target="../diagrams/drawing3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4.xml"/><Relationship Id="rId13" Type="http://schemas.openxmlformats.org/officeDocument/2006/relationships/diagramColors" Target="../diagrams/colors35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34.xml"/><Relationship Id="rId12" Type="http://schemas.openxmlformats.org/officeDocument/2006/relationships/diagramQuickStyle" Target="../diagrams/quickStyle35.xml"/><Relationship Id="rId2" Type="http://schemas.openxmlformats.org/officeDocument/2006/relationships/audio" Target="../media/media19.m4a"/><Relationship Id="rId16" Type="http://schemas.openxmlformats.org/officeDocument/2006/relationships/image" Target="../media/image3.png"/><Relationship Id="rId1" Type="http://schemas.microsoft.com/office/2007/relationships/media" Target="../media/media19.m4a"/><Relationship Id="rId6" Type="http://schemas.openxmlformats.org/officeDocument/2006/relationships/diagramLayout" Target="../diagrams/layout34.xml"/><Relationship Id="rId11" Type="http://schemas.openxmlformats.org/officeDocument/2006/relationships/diagramLayout" Target="../diagrams/layout35.xml"/><Relationship Id="rId5" Type="http://schemas.openxmlformats.org/officeDocument/2006/relationships/diagramData" Target="../diagrams/data34.xml"/><Relationship Id="rId15" Type="http://schemas.openxmlformats.org/officeDocument/2006/relationships/image" Target="../media/image24.png"/><Relationship Id="rId10" Type="http://schemas.openxmlformats.org/officeDocument/2006/relationships/diagramData" Target="../diagrams/data35.xml"/><Relationship Id="rId4" Type="http://schemas.openxmlformats.org/officeDocument/2006/relationships/notesSlide" Target="../notesSlides/notesSlide17.xml"/><Relationship Id="rId9" Type="http://schemas.microsoft.com/office/2007/relationships/diagramDrawing" Target="../diagrams/drawing34.xml"/><Relationship Id="rId14" Type="http://schemas.microsoft.com/office/2007/relationships/diagramDrawing" Target="../diagrams/drawing3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1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6.xml"/><Relationship Id="rId13" Type="http://schemas.openxmlformats.org/officeDocument/2006/relationships/diagramColors" Target="../diagrams/colors37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36.xml"/><Relationship Id="rId12" Type="http://schemas.openxmlformats.org/officeDocument/2006/relationships/diagramQuickStyle" Target="../diagrams/quickStyle37.xml"/><Relationship Id="rId2" Type="http://schemas.openxmlformats.org/officeDocument/2006/relationships/audio" Target="../media/media20.m4a"/><Relationship Id="rId16" Type="http://schemas.openxmlformats.org/officeDocument/2006/relationships/image" Target="../media/image3.png"/><Relationship Id="rId1" Type="http://schemas.microsoft.com/office/2007/relationships/media" Target="../media/media20.m4a"/><Relationship Id="rId6" Type="http://schemas.openxmlformats.org/officeDocument/2006/relationships/diagramLayout" Target="../diagrams/layout36.xml"/><Relationship Id="rId11" Type="http://schemas.openxmlformats.org/officeDocument/2006/relationships/diagramLayout" Target="../diagrams/layout37.xml"/><Relationship Id="rId5" Type="http://schemas.openxmlformats.org/officeDocument/2006/relationships/diagramData" Target="../diagrams/data36.xml"/><Relationship Id="rId15" Type="http://schemas.openxmlformats.org/officeDocument/2006/relationships/image" Target="../media/image25.png"/><Relationship Id="rId10" Type="http://schemas.openxmlformats.org/officeDocument/2006/relationships/diagramData" Target="../diagrams/data37.xml"/><Relationship Id="rId4" Type="http://schemas.openxmlformats.org/officeDocument/2006/relationships/notesSlide" Target="../notesSlides/notesSlide18.xml"/><Relationship Id="rId9" Type="http://schemas.microsoft.com/office/2007/relationships/diagramDrawing" Target="../diagrams/drawing36.xml"/><Relationship Id="rId14" Type="http://schemas.microsoft.com/office/2007/relationships/diagramDrawing" Target="../diagrams/drawing3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8.xml"/><Relationship Id="rId13" Type="http://schemas.openxmlformats.org/officeDocument/2006/relationships/diagramColors" Target="../diagrams/colors39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38.xml"/><Relationship Id="rId12" Type="http://schemas.openxmlformats.org/officeDocument/2006/relationships/diagramQuickStyle" Target="../diagrams/quickStyle39.xml"/><Relationship Id="rId2" Type="http://schemas.openxmlformats.org/officeDocument/2006/relationships/audio" Target="../media/media21.m4a"/><Relationship Id="rId16" Type="http://schemas.openxmlformats.org/officeDocument/2006/relationships/image" Target="../media/image3.png"/><Relationship Id="rId1" Type="http://schemas.microsoft.com/office/2007/relationships/media" Target="../media/media21.m4a"/><Relationship Id="rId6" Type="http://schemas.openxmlformats.org/officeDocument/2006/relationships/diagramLayout" Target="../diagrams/layout38.xml"/><Relationship Id="rId11" Type="http://schemas.openxmlformats.org/officeDocument/2006/relationships/diagramLayout" Target="../diagrams/layout39.xml"/><Relationship Id="rId5" Type="http://schemas.openxmlformats.org/officeDocument/2006/relationships/diagramData" Target="../diagrams/data38.xml"/><Relationship Id="rId15" Type="http://schemas.openxmlformats.org/officeDocument/2006/relationships/image" Target="../media/image26.png"/><Relationship Id="rId10" Type="http://schemas.openxmlformats.org/officeDocument/2006/relationships/diagramData" Target="../diagrams/data39.xml"/><Relationship Id="rId4" Type="http://schemas.openxmlformats.org/officeDocument/2006/relationships/notesSlide" Target="../notesSlides/notesSlide19.xml"/><Relationship Id="rId9" Type="http://schemas.microsoft.com/office/2007/relationships/diagramDrawing" Target="../diagrams/drawing38.xml"/><Relationship Id="rId14" Type="http://schemas.microsoft.com/office/2007/relationships/diagramDrawing" Target="../diagrams/drawing3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0.xml"/><Relationship Id="rId13" Type="http://schemas.openxmlformats.org/officeDocument/2006/relationships/diagramColors" Target="../diagrams/colors41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40.xml"/><Relationship Id="rId12" Type="http://schemas.openxmlformats.org/officeDocument/2006/relationships/diagramQuickStyle" Target="../diagrams/quickStyle41.xml"/><Relationship Id="rId2" Type="http://schemas.openxmlformats.org/officeDocument/2006/relationships/audio" Target="../media/media22.m4a"/><Relationship Id="rId16" Type="http://schemas.openxmlformats.org/officeDocument/2006/relationships/image" Target="../media/image3.png"/><Relationship Id="rId1" Type="http://schemas.microsoft.com/office/2007/relationships/media" Target="../media/media22.m4a"/><Relationship Id="rId6" Type="http://schemas.openxmlformats.org/officeDocument/2006/relationships/diagramLayout" Target="../diagrams/layout40.xml"/><Relationship Id="rId11" Type="http://schemas.openxmlformats.org/officeDocument/2006/relationships/diagramLayout" Target="../diagrams/layout41.xml"/><Relationship Id="rId5" Type="http://schemas.openxmlformats.org/officeDocument/2006/relationships/diagramData" Target="../diagrams/data40.xml"/><Relationship Id="rId15" Type="http://schemas.openxmlformats.org/officeDocument/2006/relationships/image" Target="../media/image27.png"/><Relationship Id="rId10" Type="http://schemas.openxmlformats.org/officeDocument/2006/relationships/diagramData" Target="../diagrams/data41.xml"/><Relationship Id="rId4" Type="http://schemas.openxmlformats.org/officeDocument/2006/relationships/notesSlide" Target="../notesSlides/notesSlide20.xml"/><Relationship Id="rId9" Type="http://schemas.microsoft.com/office/2007/relationships/diagramDrawing" Target="../diagrams/drawing40.xml"/><Relationship Id="rId14" Type="http://schemas.microsoft.com/office/2007/relationships/diagramDrawing" Target="../diagrams/drawing4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2.xml"/><Relationship Id="rId13" Type="http://schemas.openxmlformats.org/officeDocument/2006/relationships/diagramColors" Target="../diagrams/colors43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42.xml"/><Relationship Id="rId12" Type="http://schemas.openxmlformats.org/officeDocument/2006/relationships/diagramQuickStyle" Target="../diagrams/quickStyle43.xml"/><Relationship Id="rId2" Type="http://schemas.openxmlformats.org/officeDocument/2006/relationships/audio" Target="../media/media23.m4a"/><Relationship Id="rId16" Type="http://schemas.openxmlformats.org/officeDocument/2006/relationships/image" Target="../media/image3.png"/><Relationship Id="rId1" Type="http://schemas.microsoft.com/office/2007/relationships/media" Target="../media/media23.m4a"/><Relationship Id="rId6" Type="http://schemas.openxmlformats.org/officeDocument/2006/relationships/diagramLayout" Target="../diagrams/layout42.xml"/><Relationship Id="rId11" Type="http://schemas.openxmlformats.org/officeDocument/2006/relationships/diagramLayout" Target="../diagrams/layout43.xml"/><Relationship Id="rId5" Type="http://schemas.openxmlformats.org/officeDocument/2006/relationships/diagramData" Target="../diagrams/data42.xml"/><Relationship Id="rId15" Type="http://schemas.openxmlformats.org/officeDocument/2006/relationships/image" Target="../media/image28.png"/><Relationship Id="rId10" Type="http://schemas.openxmlformats.org/officeDocument/2006/relationships/diagramData" Target="../diagrams/data43.xml"/><Relationship Id="rId4" Type="http://schemas.openxmlformats.org/officeDocument/2006/relationships/notesSlide" Target="../notesSlides/notesSlide21.xml"/><Relationship Id="rId9" Type="http://schemas.microsoft.com/office/2007/relationships/diagramDrawing" Target="../diagrams/drawing42.xml"/><Relationship Id="rId14" Type="http://schemas.microsoft.com/office/2007/relationships/diagramDrawing" Target="../diagrams/drawing4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4.xml"/><Relationship Id="rId13" Type="http://schemas.openxmlformats.org/officeDocument/2006/relationships/diagramColors" Target="../diagrams/colors45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44.xml"/><Relationship Id="rId12" Type="http://schemas.openxmlformats.org/officeDocument/2006/relationships/diagramQuickStyle" Target="../diagrams/quickStyle45.xml"/><Relationship Id="rId2" Type="http://schemas.openxmlformats.org/officeDocument/2006/relationships/audio" Target="../media/media24.m4a"/><Relationship Id="rId16" Type="http://schemas.openxmlformats.org/officeDocument/2006/relationships/image" Target="../media/image3.png"/><Relationship Id="rId1" Type="http://schemas.microsoft.com/office/2007/relationships/media" Target="../media/media24.m4a"/><Relationship Id="rId6" Type="http://schemas.openxmlformats.org/officeDocument/2006/relationships/diagramLayout" Target="../diagrams/layout44.xml"/><Relationship Id="rId11" Type="http://schemas.openxmlformats.org/officeDocument/2006/relationships/diagramLayout" Target="../diagrams/layout45.xml"/><Relationship Id="rId5" Type="http://schemas.openxmlformats.org/officeDocument/2006/relationships/diagramData" Target="../diagrams/data44.xml"/><Relationship Id="rId15" Type="http://schemas.openxmlformats.org/officeDocument/2006/relationships/image" Target="../media/image29.png"/><Relationship Id="rId10" Type="http://schemas.openxmlformats.org/officeDocument/2006/relationships/diagramData" Target="../diagrams/data45.xml"/><Relationship Id="rId4" Type="http://schemas.openxmlformats.org/officeDocument/2006/relationships/notesSlide" Target="../notesSlides/notesSlide22.xml"/><Relationship Id="rId9" Type="http://schemas.microsoft.com/office/2007/relationships/diagramDrawing" Target="../diagrams/drawing44.xml"/><Relationship Id="rId14" Type="http://schemas.microsoft.com/office/2007/relationships/diagramDrawing" Target="../diagrams/drawing4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6.xml"/><Relationship Id="rId13" Type="http://schemas.openxmlformats.org/officeDocument/2006/relationships/diagramColors" Target="../diagrams/colors47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46.xml"/><Relationship Id="rId12" Type="http://schemas.openxmlformats.org/officeDocument/2006/relationships/diagramQuickStyle" Target="../diagrams/quickStyle47.xml"/><Relationship Id="rId2" Type="http://schemas.openxmlformats.org/officeDocument/2006/relationships/audio" Target="../media/media25.m4a"/><Relationship Id="rId16" Type="http://schemas.openxmlformats.org/officeDocument/2006/relationships/image" Target="../media/image3.png"/><Relationship Id="rId1" Type="http://schemas.microsoft.com/office/2007/relationships/media" Target="../media/media25.m4a"/><Relationship Id="rId6" Type="http://schemas.openxmlformats.org/officeDocument/2006/relationships/diagramLayout" Target="../diagrams/layout46.xml"/><Relationship Id="rId11" Type="http://schemas.openxmlformats.org/officeDocument/2006/relationships/diagramLayout" Target="../diagrams/layout47.xml"/><Relationship Id="rId5" Type="http://schemas.openxmlformats.org/officeDocument/2006/relationships/diagramData" Target="../diagrams/data46.xml"/><Relationship Id="rId15" Type="http://schemas.openxmlformats.org/officeDocument/2006/relationships/image" Target="../media/image30.png"/><Relationship Id="rId10" Type="http://schemas.openxmlformats.org/officeDocument/2006/relationships/diagramData" Target="../diagrams/data47.xml"/><Relationship Id="rId4" Type="http://schemas.openxmlformats.org/officeDocument/2006/relationships/notesSlide" Target="../notesSlides/notesSlide23.xml"/><Relationship Id="rId9" Type="http://schemas.microsoft.com/office/2007/relationships/diagramDrawing" Target="../diagrams/drawing46.xml"/><Relationship Id="rId14" Type="http://schemas.microsoft.com/office/2007/relationships/diagramDrawing" Target="../diagrams/drawing4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8.xml"/><Relationship Id="rId13" Type="http://schemas.openxmlformats.org/officeDocument/2006/relationships/diagramLayout" Target="../diagrams/layout49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48.xml"/><Relationship Id="rId12" Type="http://schemas.openxmlformats.org/officeDocument/2006/relationships/diagramData" Target="../diagrams/data49.xml"/><Relationship Id="rId17" Type="http://schemas.openxmlformats.org/officeDocument/2006/relationships/image" Target="../media/image3.png"/><Relationship Id="rId2" Type="http://schemas.openxmlformats.org/officeDocument/2006/relationships/audio" Target="../media/media26.m4a"/><Relationship Id="rId16" Type="http://schemas.microsoft.com/office/2007/relationships/diagramDrawing" Target="../diagrams/drawing49.xml"/><Relationship Id="rId1" Type="http://schemas.microsoft.com/office/2007/relationships/media" Target="../media/media26.m4a"/><Relationship Id="rId6" Type="http://schemas.openxmlformats.org/officeDocument/2006/relationships/diagramLayout" Target="../diagrams/layout48.xml"/><Relationship Id="rId11" Type="http://schemas.openxmlformats.org/officeDocument/2006/relationships/image" Target="../media/image32.png"/><Relationship Id="rId5" Type="http://schemas.openxmlformats.org/officeDocument/2006/relationships/diagramData" Target="../diagrams/data48.xml"/><Relationship Id="rId15" Type="http://schemas.openxmlformats.org/officeDocument/2006/relationships/diagramColors" Target="../diagrams/colors49.xml"/><Relationship Id="rId10" Type="http://schemas.openxmlformats.org/officeDocument/2006/relationships/image" Target="../media/image31.png"/><Relationship Id="rId4" Type="http://schemas.openxmlformats.org/officeDocument/2006/relationships/notesSlide" Target="../notesSlides/notesSlide24.xml"/><Relationship Id="rId9" Type="http://schemas.microsoft.com/office/2007/relationships/diagramDrawing" Target="../diagrams/drawing48.xml"/><Relationship Id="rId14" Type="http://schemas.openxmlformats.org/officeDocument/2006/relationships/diagramQuickStyle" Target="../diagrams/quickStyle4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0.xml"/><Relationship Id="rId13" Type="http://schemas.openxmlformats.org/officeDocument/2006/relationships/diagramQuickStyle" Target="../diagrams/quickStyle51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50.xml"/><Relationship Id="rId12" Type="http://schemas.openxmlformats.org/officeDocument/2006/relationships/diagramLayout" Target="../diagrams/layout51.xml"/><Relationship Id="rId17" Type="http://schemas.openxmlformats.org/officeDocument/2006/relationships/image" Target="../media/image3.png"/><Relationship Id="rId2" Type="http://schemas.openxmlformats.org/officeDocument/2006/relationships/audio" Target="../media/media27.m4a"/><Relationship Id="rId16" Type="http://schemas.openxmlformats.org/officeDocument/2006/relationships/image" Target="../media/image34.png"/><Relationship Id="rId1" Type="http://schemas.microsoft.com/office/2007/relationships/media" Target="../media/media27.m4a"/><Relationship Id="rId6" Type="http://schemas.openxmlformats.org/officeDocument/2006/relationships/diagramLayout" Target="../diagrams/layout50.xml"/><Relationship Id="rId11" Type="http://schemas.openxmlformats.org/officeDocument/2006/relationships/diagramData" Target="../diagrams/data51.xml"/><Relationship Id="rId5" Type="http://schemas.openxmlformats.org/officeDocument/2006/relationships/diagramData" Target="../diagrams/data50.xml"/><Relationship Id="rId15" Type="http://schemas.microsoft.com/office/2007/relationships/diagramDrawing" Target="../diagrams/drawing51.xml"/><Relationship Id="rId10" Type="http://schemas.openxmlformats.org/officeDocument/2006/relationships/image" Target="../media/image33.png"/><Relationship Id="rId4" Type="http://schemas.openxmlformats.org/officeDocument/2006/relationships/notesSlide" Target="../notesSlides/notesSlide25.xml"/><Relationship Id="rId9" Type="http://schemas.microsoft.com/office/2007/relationships/diagramDrawing" Target="../diagrams/drawing50.xml"/><Relationship Id="rId14" Type="http://schemas.openxmlformats.org/officeDocument/2006/relationships/diagramColors" Target="../diagrams/colors5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2.xml"/><Relationship Id="rId13" Type="http://schemas.openxmlformats.org/officeDocument/2006/relationships/diagramLayout" Target="../diagrams/layout53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52.xml"/><Relationship Id="rId12" Type="http://schemas.openxmlformats.org/officeDocument/2006/relationships/diagramData" Target="../diagrams/data53.xml"/><Relationship Id="rId17" Type="http://schemas.openxmlformats.org/officeDocument/2006/relationships/image" Target="../media/image3.png"/><Relationship Id="rId2" Type="http://schemas.openxmlformats.org/officeDocument/2006/relationships/audio" Target="../media/media28.m4a"/><Relationship Id="rId16" Type="http://schemas.microsoft.com/office/2007/relationships/diagramDrawing" Target="../diagrams/drawing53.xml"/><Relationship Id="rId1" Type="http://schemas.microsoft.com/office/2007/relationships/media" Target="../media/media28.m4a"/><Relationship Id="rId6" Type="http://schemas.openxmlformats.org/officeDocument/2006/relationships/diagramLayout" Target="../diagrams/layout52.xml"/><Relationship Id="rId11" Type="http://schemas.openxmlformats.org/officeDocument/2006/relationships/image" Target="../media/image36.png"/><Relationship Id="rId5" Type="http://schemas.openxmlformats.org/officeDocument/2006/relationships/diagramData" Target="../diagrams/data52.xml"/><Relationship Id="rId15" Type="http://schemas.openxmlformats.org/officeDocument/2006/relationships/diagramColors" Target="../diagrams/colors53.xml"/><Relationship Id="rId10" Type="http://schemas.openxmlformats.org/officeDocument/2006/relationships/image" Target="../media/image35.png"/><Relationship Id="rId4" Type="http://schemas.openxmlformats.org/officeDocument/2006/relationships/notesSlide" Target="../notesSlides/notesSlide26.xml"/><Relationship Id="rId9" Type="http://schemas.microsoft.com/office/2007/relationships/diagramDrawing" Target="../diagrams/drawing52.xml"/><Relationship Id="rId14" Type="http://schemas.openxmlformats.org/officeDocument/2006/relationships/diagramQuickStyle" Target="../diagrams/quickStyle5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4.xml"/><Relationship Id="rId13" Type="http://schemas.openxmlformats.org/officeDocument/2006/relationships/diagramColors" Target="../diagrams/colors55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54.xml"/><Relationship Id="rId12" Type="http://schemas.openxmlformats.org/officeDocument/2006/relationships/diagramQuickStyle" Target="../diagrams/quickStyle55.xml"/><Relationship Id="rId2" Type="http://schemas.openxmlformats.org/officeDocument/2006/relationships/audio" Target="../media/media29.m4a"/><Relationship Id="rId16" Type="http://schemas.openxmlformats.org/officeDocument/2006/relationships/image" Target="../media/image3.png"/><Relationship Id="rId1" Type="http://schemas.microsoft.com/office/2007/relationships/media" Target="../media/media29.m4a"/><Relationship Id="rId6" Type="http://schemas.openxmlformats.org/officeDocument/2006/relationships/diagramLayout" Target="../diagrams/layout54.xml"/><Relationship Id="rId11" Type="http://schemas.openxmlformats.org/officeDocument/2006/relationships/diagramLayout" Target="../diagrams/layout55.xml"/><Relationship Id="rId5" Type="http://schemas.openxmlformats.org/officeDocument/2006/relationships/diagramData" Target="../diagrams/data54.xml"/><Relationship Id="rId15" Type="http://schemas.openxmlformats.org/officeDocument/2006/relationships/image" Target="../media/image37.png"/><Relationship Id="rId10" Type="http://schemas.openxmlformats.org/officeDocument/2006/relationships/diagramData" Target="../diagrams/data55.xml"/><Relationship Id="rId4" Type="http://schemas.openxmlformats.org/officeDocument/2006/relationships/notesSlide" Target="../notesSlides/notesSlide27.xml"/><Relationship Id="rId9" Type="http://schemas.microsoft.com/office/2007/relationships/diagramDrawing" Target="../diagrams/drawing54.xml"/><Relationship Id="rId14" Type="http://schemas.microsoft.com/office/2007/relationships/diagramDrawing" Target="../diagrams/drawing5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17" Type="http://schemas.openxmlformats.org/officeDocument/2006/relationships/image" Target="../media/image6.jpeg"/><Relationship Id="rId2" Type="http://schemas.openxmlformats.org/officeDocument/2006/relationships/audio" Target="../media/media3.m4a"/><Relationship Id="rId16" Type="http://schemas.openxmlformats.org/officeDocument/2006/relationships/image" Target="../media/image5.png"/><Relationship Id="rId1" Type="http://schemas.microsoft.com/office/2007/relationships/media" Target="../media/media3.m4a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image" Target="../media/image4.png"/><Relationship Id="rId10" Type="http://schemas.openxmlformats.org/officeDocument/2006/relationships/diagramData" Target="../diagrams/data3.xml"/><Relationship Id="rId19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diagramColors" Target="../diagrams/colors5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4.xml"/><Relationship Id="rId12" Type="http://schemas.openxmlformats.org/officeDocument/2006/relationships/diagramQuickStyle" Target="../diagrams/quickStyle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4.xml"/><Relationship Id="rId11" Type="http://schemas.openxmlformats.org/officeDocument/2006/relationships/diagramLayout" Target="../diagrams/layout5.xml"/><Relationship Id="rId5" Type="http://schemas.openxmlformats.org/officeDocument/2006/relationships/diagramData" Target="../diagrams/data4.xml"/><Relationship Id="rId15" Type="http://schemas.openxmlformats.org/officeDocument/2006/relationships/image" Target="../media/image3.png"/><Relationship Id="rId10" Type="http://schemas.openxmlformats.org/officeDocument/2006/relationships/diagramData" Target="../diagrams/data5.xml"/><Relationship Id="rId4" Type="http://schemas.openxmlformats.org/officeDocument/2006/relationships/notesSlide" Target="../notesSlides/notesSlide2.xml"/><Relationship Id="rId9" Type="http://schemas.microsoft.com/office/2007/relationships/diagramDrawing" Target="../diagrams/drawing4.xml"/><Relationship Id="rId14" Type="http://schemas.microsoft.com/office/2007/relationships/diagramDrawing" Target="../diagrams/drawing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13" Type="http://schemas.openxmlformats.org/officeDocument/2006/relationships/image" Target="../media/image11.svg"/><Relationship Id="rId18" Type="http://schemas.microsoft.com/office/2007/relationships/diagramDrawing" Target="../diagrams/drawing7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6.xml"/><Relationship Id="rId12" Type="http://schemas.openxmlformats.org/officeDocument/2006/relationships/image" Target="../media/image10.png"/><Relationship Id="rId17" Type="http://schemas.openxmlformats.org/officeDocument/2006/relationships/diagramColors" Target="../diagrams/colors7.xml"/><Relationship Id="rId2" Type="http://schemas.openxmlformats.org/officeDocument/2006/relationships/audio" Target="../media/media5.m4a"/><Relationship Id="rId16" Type="http://schemas.openxmlformats.org/officeDocument/2006/relationships/diagramQuickStyle" Target="../diagrams/quickStyle7.xml"/><Relationship Id="rId1" Type="http://schemas.microsoft.com/office/2007/relationships/media" Target="../media/media5.m4a"/><Relationship Id="rId6" Type="http://schemas.openxmlformats.org/officeDocument/2006/relationships/diagramLayout" Target="../diagrams/layout6.xml"/><Relationship Id="rId11" Type="http://schemas.openxmlformats.org/officeDocument/2006/relationships/image" Target="../media/image9.svg"/><Relationship Id="rId5" Type="http://schemas.openxmlformats.org/officeDocument/2006/relationships/diagramData" Target="../diagrams/data6.xml"/><Relationship Id="rId15" Type="http://schemas.openxmlformats.org/officeDocument/2006/relationships/diagramLayout" Target="../diagrams/layout7.xml"/><Relationship Id="rId10" Type="http://schemas.openxmlformats.org/officeDocument/2006/relationships/image" Target="../media/image8.png"/><Relationship Id="rId19" Type="http://schemas.openxmlformats.org/officeDocument/2006/relationships/image" Target="../media/image3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6.xml"/><Relationship Id="rId14" Type="http://schemas.openxmlformats.org/officeDocument/2006/relationships/diagramData" Target="../diagrams/data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13" Type="http://schemas.openxmlformats.org/officeDocument/2006/relationships/image" Target="../media/image11.svg"/><Relationship Id="rId18" Type="http://schemas.microsoft.com/office/2007/relationships/diagramDrawing" Target="../diagrams/drawing9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8.xml"/><Relationship Id="rId12" Type="http://schemas.openxmlformats.org/officeDocument/2006/relationships/image" Target="../media/image10.png"/><Relationship Id="rId17" Type="http://schemas.openxmlformats.org/officeDocument/2006/relationships/diagramColors" Target="../diagrams/colors9.xml"/><Relationship Id="rId2" Type="http://schemas.openxmlformats.org/officeDocument/2006/relationships/audio" Target="../media/media6.m4a"/><Relationship Id="rId16" Type="http://schemas.openxmlformats.org/officeDocument/2006/relationships/diagramQuickStyle" Target="../diagrams/quickStyle9.xml"/><Relationship Id="rId1" Type="http://schemas.microsoft.com/office/2007/relationships/media" Target="../media/media6.m4a"/><Relationship Id="rId6" Type="http://schemas.openxmlformats.org/officeDocument/2006/relationships/diagramLayout" Target="../diagrams/layout8.xml"/><Relationship Id="rId11" Type="http://schemas.openxmlformats.org/officeDocument/2006/relationships/image" Target="../media/image9.svg"/><Relationship Id="rId5" Type="http://schemas.openxmlformats.org/officeDocument/2006/relationships/diagramData" Target="../diagrams/data8.xml"/><Relationship Id="rId15" Type="http://schemas.openxmlformats.org/officeDocument/2006/relationships/diagramLayout" Target="../diagrams/layout9.xml"/><Relationship Id="rId10" Type="http://schemas.openxmlformats.org/officeDocument/2006/relationships/image" Target="../media/image8.png"/><Relationship Id="rId19" Type="http://schemas.openxmlformats.org/officeDocument/2006/relationships/image" Target="../media/image3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8.xml"/><Relationship Id="rId14" Type="http://schemas.openxmlformats.org/officeDocument/2006/relationships/diagramData" Target="../diagrams/data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13" Type="http://schemas.openxmlformats.org/officeDocument/2006/relationships/image" Target="../media/image11.svg"/><Relationship Id="rId18" Type="http://schemas.microsoft.com/office/2007/relationships/diagramDrawing" Target="../diagrams/drawing11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0.xml"/><Relationship Id="rId12" Type="http://schemas.openxmlformats.org/officeDocument/2006/relationships/image" Target="../media/image10.png"/><Relationship Id="rId17" Type="http://schemas.openxmlformats.org/officeDocument/2006/relationships/diagramColors" Target="../diagrams/colors11.xml"/><Relationship Id="rId2" Type="http://schemas.openxmlformats.org/officeDocument/2006/relationships/audio" Target="../media/media7.m4a"/><Relationship Id="rId16" Type="http://schemas.openxmlformats.org/officeDocument/2006/relationships/diagramQuickStyle" Target="../diagrams/quickStyle11.xml"/><Relationship Id="rId1" Type="http://schemas.microsoft.com/office/2007/relationships/media" Target="../media/media7.m4a"/><Relationship Id="rId6" Type="http://schemas.openxmlformats.org/officeDocument/2006/relationships/diagramLayout" Target="../diagrams/layout10.xml"/><Relationship Id="rId11" Type="http://schemas.openxmlformats.org/officeDocument/2006/relationships/image" Target="../media/image9.svg"/><Relationship Id="rId5" Type="http://schemas.openxmlformats.org/officeDocument/2006/relationships/diagramData" Target="../diagrams/data10.xml"/><Relationship Id="rId15" Type="http://schemas.openxmlformats.org/officeDocument/2006/relationships/diagramLayout" Target="../diagrams/layout11.xml"/><Relationship Id="rId10" Type="http://schemas.openxmlformats.org/officeDocument/2006/relationships/image" Target="../media/image8.png"/><Relationship Id="rId19" Type="http://schemas.openxmlformats.org/officeDocument/2006/relationships/image" Target="../media/image3.png"/><Relationship Id="rId4" Type="http://schemas.openxmlformats.org/officeDocument/2006/relationships/notesSlide" Target="../notesSlides/notesSlide5.xml"/><Relationship Id="rId9" Type="http://schemas.microsoft.com/office/2007/relationships/diagramDrawing" Target="../diagrams/drawing10.xml"/><Relationship Id="rId14" Type="http://schemas.openxmlformats.org/officeDocument/2006/relationships/diagramData" Target="../diagrams/data1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13" Type="http://schemas.openxmlformats.org/officeDocument/2006/relationships/image" Target="../media/image11.svg"/><Relationship Id="rId18" Type="http://schemas.microsoft.com/office/2007/relationships/diagramDrawing" Target="../diagrams/drawing13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2.xml"/><Relationship Id="rId12" Type="http://schemas.openxmlformats.org/officeDocument/2006/relationships/image" Target="../media/image10.png"/><Relationship Id="rId17" Type="http://schemas.openxmlformats.org/officeDocument/2006/relationships/diagramColors" Target="../diagrams/colors13.xml"/><Relationship Id="rId2" Type="http://schemas.openxmlformats.org/officeDocument/2006/relationships/audio" Target="../media/media8.m4a"/><Relationship Id="rId16" Type="http://schemas.openxmlformats.org/officeDocument/2006/relationships/diagramQuickStyle" Target="../diagrams/quickStyle13.xml"/><Relationship Id="rId1" Type="http://schemas.microsoft.com/office/2007/relationships/media" Target="../media/media8.m4a"/><Relationship Id="rId6" Type="http://schemas.openxmlformats.org/officeDocument/2006/relationships/diagramLayout" Target="../diagrams/layout12.xml"/><Relationship Id="rId11" Type="http://schemas.openxmlformats.org/officeDocument/2006/relationships/image" Target="../media/image9.svg"/><Relationship Id="rId5" Type="http://schemas.openxmlformats.org/officeDocument/2006/relationships/diagramData" Target="../diagrams/data12.xml"/><Relationship Id="rId15" Type="http://schemas.openxmlformats.org/officeDocument/2006/relationships/diagramLayout" Target="../diagrams/layout13.xml"/><Relationship Id="rId10" Type="http://schemas.openxmlformats.org/officeDocument/2006/relationships/image" Target="../media/image8.png"/><Relationship Id="rId19" Type="http://schemas.openxmlformats.org/officeDocument/2006/relationships/image" Target="../media/image3.png"/><Relationship Id="rId4" Type="http://schemas.openxmlformats.org/officeDocument/2006/relationships/notesSlide" Target="../notesSlides/notesSlide6.xml"/><Relationship Id="rId9" Type="http://schemas.microsoft.com/office/2007/relationships/diagramDrawing" Target="../diagrams/drawing12.xml"/><Relationship Id="rId14" Type="http://schemas.openxmlformats.org/officeDocument/2006/relationships/diagramData" Target="../diagrams/data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13" Type="http://schemas.openxmlformats.org/officeDocument/2006/relationships/diagramColors" Target="../diagrams/colors15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14.xml"/><Relationship Id="rId12" Type="http://schemas.openxmlformats.org/officeDocument/2006/relationships/diagramQuickStyle" Target="../diagrams/quickStyle15.xml"/><Relationship Id="rId2" Type="http://schemas.openxmlformats.org/officeDocument/2006/relationships/audio" Target="../media/media9.m4a"/><Relationship Id="rId16" Type="http://schemas.openxmlformats.org/officeDocument/2006/relationships/image" Target="../media/image3.png"/><Relationship Id="rId1" Type="http://schemas.microsoft.com/office/2007/relationships/media" Target="../media/media9.m4a"/><Relationship Id="rId6" Type="http://schemas.openxmlformats.org/officeDocument/2006/relationships/diagramLayout" Target="../diagrams/layout14.xml"/><Relationship Id="rId11" Type="http://schemas.openxmlformats.org/officeDocument/2006/relationships/diagramLayout" Target="../diagrams/layout15.xml"/><Relationship Id="rId5" Type="http://schemas.openxmlformats.org/officeDocument/2006/relationships/diagramData" Target="../diagrams/data14.xml"/><Relationship Id="rId15" Type="http://schemas.openxmlformats.org/officeDocument/2006/relationships/image" Target="../media/image12.png"/><Relationship Id="rId10" Type="http://schemas.openxmlformats.org/officeDocument/2006/relationships/diagramData" Target="../diagrams/data15.xml"/><Relationship Id="rId4" Type="http://schemas.openxmlformats.org/officeDocument/2006/relationships/notesSlide" Target="../notesSlides/notesSlide7.xml"/><Relationship Id="rId9" Type="http://schemas.microsoft.com/office/2007/relationships/diagramDrawing" Target="../diagrams/drawing14.xml"/><Relationship Id="rId14" Type="http://schemas.microsoft.com/office/2007/relationships/diagramDrawing" Target="../diagrams/drawin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20">
            <a:extLst>
              <a:ext uri="{FF2B5EF4-FFF2-40B4-BE49-F238E27FC236}">
                <a16:creationId xmlns:a16="http://schemas.microsoft.com/office/drawing/2014/main" id="{BA24E106-0162-615D-99B2-E15D1915974B}"/>
              </a:ext>
            </a:extLst>
          </p:cNvPr>
          <p:cNvSpPr/>
          <p:nvPr/>
        </p:nvSpPr>
        <p:spPr>
          <a:xfrm>
            <a:off x="989558" y="5220872"/>
            <a:ext cx="4105827" cy="87204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fa-IR" sz="24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Google Shape;181;p30">
            <a:extLst>
              <a:ext uri="{FF2B5EF4-FFF2-40B4-BE49-F238E27FC236}">
                <a16:creationId xmlns:a16="http://schemas.microsoft.com/office/drawing/2014/main" id="{FA6ADDDC-3305-1AC0-F82A-F18C6DDB62F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07805" y="2917670"/>
            <a:ext cx="7976389" cy="104936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5400" dirty="0">
                <a:cs typeface="B Nazanin" panose="00000400000000000000" pitchFamily="2" charset="-78"/>
              </a:rPr>
              <a:t>معرفی ابزار </a:t>
            </a:r>
            <a:r>
              <a:rPr lang="en-US" sz="5400" dirty="0">
                <a:cs typeface="B Nazanin" panose="00000400000000000000" pitchFamily="2" charset="-78"/>
              </a:rPr>
              <a:t>Mendeley</a:t>
            </a:r>
            <a:endParaRPr sz="5400" b="1" dirty="0">
              <a:cs typeface="B Nazanin" panose="00000400000000000000" pitchFamily="2" charset="-78"/>
            </a:endParaRPr>
          </a:p>
        </p:txBody>
      </p:sp>
      <p:sp>
        <p:nvSpPr>
          <p:cNvPr id="8" name="Google Shape;182;p30">
            <a:extLst>
              <a:ext uri="{FF2B5EF4-FFF2-40B4-BE49-F238E27FC236}">
                <a16:creationId xmlns:a16="http://schemas.microsoft.com/office/drawing/2014/main" id="{7B681B33-AD00-8513-1FB3-74221274D70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01271" y="5194169"/>
            <a:ext cx="3678035" cy="8987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800" dirty="0">
                <a:cs typeface="B Nazanin" panose="00000400000000000000" pitchFamily="2" charset="-78"/>
              </a:rPr>
              <a:t>ارائه دهنده: مرضیه </a:t>
            </a:r>
            <a:r>
              <a:rPr lang="fa-IR" sz="2800" dirty="0" err="1">
                <a:cs typeface="B Nazanin" panose="00000400000000000000" pitchFamily="2" charset="-78"/>
              </a:rPr>
              <a:t>علیدادی</a:t>
            </a:r>
            <a:endParaRPr lang="en-US" sz="2800" dirty="0">
              <a:cs typeface="B Nazanin" panose="00000400000000000000" pitchFamily="2" charset="-78"/>
            </a:endParaRPr>
          </a:p>
        </p:txBody>
      </p:sp>
      <p:cxnSp>
        <p:nvCxnSpPr>
          <p:cNvPr id="9" name="Google Shape;183;p30">
            <a:extLst>
              <a:ext uri="{FF2B5EF4-FFF2-40B4-BE49-F238E27FC236}">
                <a16:creationId xmlns:a16="http://schemas.microsoft.com/office/drawing/2014/main" id="{FE12159D-75BE-6B38-ECD0-F7E1F5591F55}"/>
              </a:ext>
            </a:extLst>
          </p:cNvPr>
          <p:cNvCxnSpPr>
            <a:cxnSpLocks/>
          </p:cNvCxnSpPr>
          <p:nvPr/>
        </p:nvCxnSpPr>
        <p:spPr>
          <a:xfrm>
            <a:off x="1407459" y="3940330"/>
            <a:ext cx="9348034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F4687E1-6E59-C4CD-94AA-6EF72B010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44" y="455910"/>
            <a:ext cx="1521541" cy="1521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38BA2A-E019-FEC6-C89F-B2D40132CF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9" b="10922"/>
          <a:stretch/>
        </p:blipFill>
        <p:spPr>
          <a:xfrm>
            <a:off x="760615" y="547082"/>
            <a:ext cx="1748836" cy="1430369"/>
          </a:xfrm>
          <a:prstGeom prst="rect">
            <a:avLst/>
          </a:prstGeom>
        </p:spPr>
      </p:pic>
      <p:pic>
        <p:nvPicPr>
          <p:cNvPr id="2" name="۱">
            <a:hlinkClick r:id="" action="ppaction://media"/>
            <a:extLst>
              <a:ext uri="{FF2B5EF4-FFF2-40B4-BE49-F238E27FC236}">
                <a16:creationId xmlns:a16="http://schemas.microsoft.com/office/drawing/2014/main" id="{1EE73C6C-A7D9-CF32-6EE0-B5FD962A7E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42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8"/>
    </mc:Choice>
    <mc:Fallback>
      <p:transition spd="slow" advTm="6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7228895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585AE5C-4C5C-3CE6-432B-C903B66B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612059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9/28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CFD2CB-DC45-FF6B-44C0-D7556B1017D9}"/>
              </a:ext>
            </a:extLst>
          </p:cNvPr>
          <p:cNvGraphicFramePr/>
          <p:nvPr/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Google Shape;126;p18">
            <a:extLst>
              <a:ext uri="{FF2B5EF4-FFF2-40B4-BE49-F238E27FC236}">
                <a16:creationId xmlns:a16="http://schemas.microsoft.com/office/drawing/2014/main" id="{4E84E652-F43F-6D5E-FB6B-D593401DDD20}"/>
              </a:ext>
            </a:extLst>
          </p:cNvPr>
          <p:cNvSpPr txBox="1">
            <a:spLocks/>
          </p:cNvSpPr>
          <p:nvPr/>
        </p:nvSpPr>
        <p:spPr>
          <a:xfrm>
            <a:off x="6407901" y="1350008"/>
            <a:ext cx="4696375" cy="11199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r" rt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  <a:cs typeface="B Nazanin" panose="00000400000000000000" pitchFamily="2" charset="-78"/>
              </a:rPr>
              <a:t>Web Importer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4A2983-A786-3D18-E320-1E19A1B2C3E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4917" t="16148" r="19583" b="21819"/>
          <a:stretch/>
        </p:blipFill>
        <p:spPr>
          <a:xfrm>
            <a:off x="3655622" y="2513759"/>
            <a:ext cx="6892038" cy="3671561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42E338-CCB9-A185-3585-219035ACB6DD}"/>
              </a:ext>
            </a:extLst>
          </p:cNvPr>
          <p:cNvSpPr/>
          <p:nvPr/>
        </p:nvSpPr>
        <p:spPr>
          <a:xfrm>
            <a:off x="3962016" y="2480441"/>
            <a:ext cx="1206942" cy="458287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0199014-4B53-AD9A-6DB1-6DEC4B248FBF}"/>
              </a:ext>
            </a:extLst>
          </p:cNvPr>
          <p:cNvSpPr/>
          <p:nvPr/>
        </p:nvSpPr>
        <p:spPr>
          <a:xfrm rot="5400000">
            <a:off x="5282828" y="2166767"/>
            <a:ext cx="1017368" cy="108563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5" name="۱۰">
            <a:hlinkClick r:id="" action="ppaction://media"/>
            <a:extLst>
              <a:ext uri="{FF2B5EF4-FFF2-40B4-BE49-F238E27FC236}">
                <a16:creationId xmlns:a16="http://schemas.microsoft.com/office/drawing/2014/main" id="{CF764AC4-DEB2-4F4F-7101-E1C0263119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58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70"/>
    </mc:Choice>
    <mc:Fallback>
      <p:transition spd="slow" advTm="47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0643595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585AE5C-4C5C-3CE6-432B-C903B66B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713772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10/28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CFD2CB-DC45-FF6B-44C0-D7556B1017D9}"/>
              </a:ext>
            </a:extLst>
          </p:cNvPr>
          <p:cNvGraphicFramePr/>
          <p:nvPr/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Google Shape;126;p18">
            <a:extLst>
              <a:ext uri="{FF2B5EF4-FFF2-40B4-BE49-F238E27FC236}">
                <a16:creationId xmlns:a16="http://schemas.microsoft.com/office/drawing/2014/main" id="{4E84E652-F43F-6D5E-FB6B-D593401DDD20}"/>
              </a:ext>
            </a:extLst>
          </p:cNvPr>
          <p:cNvSpPr txBox="1">
            <a:spLocks/>
          </p:cNvSpPr>
          <p:nvPr/>
        </p:nvSpPr>
        <p:spPr>
          <a:xfrm>
            <a:off x="7073462" y="1350008"/>
            <a:ext cx="4030814" cy="11199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r" rt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  <a:cs typeface="B Nazanin" panose="00000400000000000000" pitchFamily="2" charset="-78"/>
              </a:rPr>
              <a:t>Mendeley Cite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733828-36FB-6939-C1E4-58AD00C0155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8740" r="39867" b="31118"/>
          <a:stretch/>
        </p:blipFill>
        <p:spPr>
          <a:xfrm>
            <a:off x="3531476" y="2402416"/>
            <a:ext cx="7041931" cy="3961652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42E338-CCB9-A185-3585-219035ACB6DD}"/>
              </a:ext>
            </a:extLst>
          </p:cNvPr>
          <p:cNvSpPr/>
          <p:nvPr/>
        </p:nvSpPr>
        <p:spPr>
          <a:xfrm>
            <a:off x="6368878" y="4876797"/>
            <a:ext cx="1206942" cy="458287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90199014-4B53-AD9A-6DB1-6DEC4B248FBF}"/>
              </a:ext>
            </a:extLst>
          </p:cNvPr>
          <p:cNvSpPr/>
          <p:nvPr/>
        </p:nvSpPr>
        <p:spPr>
          <a:xfrm rot="5400000">
            <a:off x="7689690" y="4563123"/>
            <a:ext cx="1017368" cy="108563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6" name="۱۱">
            <a:hlinkClick r:id="" action="ppaction://media"/>
            <a:extLst>
              <a:ext uri="{FF2B5EF4-FFF2-40B4-BE49-F238E27FC236}">
                <a16:creationId xmlns:a16="http://schemas.microsoft.com/office/drawing/2014/main" id="{24D788F0-4D9F-0982-DF6A-B0CC30CD32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7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02"/>
    </mc:Choice>
    <mc:Fallback>
      <p:transition spd="slow" advTm="17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8453601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CFD2CB-DC45-FF6B-44C0-D7556B1017D9}"/>
              </a:ext>
            </a:extLst>
          </p:cNvPr>
          <p:cNvGraphicFramePr/>
          <p:nvPr/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Google Shape;126;p18">
            <a:extLst>
              <a:ext uri="{FF2B5EF4-FFF2-40B4-BE49-F238E27FC236}">
                <a16:creationId xmlns:a16="http://schemas.microsoft.com/office/drawing/2014/main" id="{4E84E652-F43F-6D5E-FB6B-D593401DDD20}"/>
              </a:ext>
            </a:extLst>
          </p:cNvPr>
          <p:cNvSpPr txBox="1">
            <a:spLocks/>
          </p:cNvSpPr>
          <p:nvPr/>
        </p:nvSpPr>
        <p:spPr>
          <a:xfrm>
            <a:off x="7073462" y="1350008"/>
            <a:ext cx="4030814" cy="11199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r" rt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  <a:cs typeface="B Nazanin" panose="00000400000000000000" pitchFamily="2" charset="-78"/>
              </a:rPr>
              <a:t>Library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68A14-5283-D686-D00E-7B1C7CF4D42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8965" r="4416"/>
          <a:stretch/>
        </p:blipFill>
        <p:spPr>
          <a:xfrm>
            <a:off x="3628485" y="2494131"/>
            <a:ext cx="6889954" cy="3691189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89EA85AC-B1E5-5C07-EB23-B155E0005195}"/>
              </a:ext>
            </a:extLst>
          </p:cNvPr>
          <p:cNvSpPr/>
          <p:nvPr/>
        </p:nvSpPr>
        <p:spPr>
          <a:xfrm rot="5400000">
            <a:off x="5230200" y="3363508"/>
            <a:ext cx="1017368" cy="108563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42E338-CCB9-A185-3585-219035ACB6DD}"/>
              </a:ext>
            </a:extLst>
          </p:cNvPr>
          <p:cNvSpPr/>
          <p:nvPr/>
        </p:nvSpPr>
        <p:spPr>
          <a:xfrm>
            <a:off x="3941379" y="2469931"/>
            <a:ext cx="1086859" cy="1556092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255FB0F-7910-FBCE-9494-6A167FCFA721}"/>
              </a:ext>
            </a:extLst>
          </p:cNvPr>
          <p:cNvSpPr/>
          <p:nvPr/>
        </p:nvSpPr>
        <p:spPr>
          <a:xfrm>
            <a:off x="3939724" y="4026023"/>
            <a:ext cx="1086859" cy="486094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9AB888D-B27E-7A86-57B0-483C87F3A638}"/>
              </a:ext>
            </a:extLst>
          </p:cNvPr>
          <p:cNvSpPr/>
          <p:nvPr/>
        </p:nvSpPr>
        <p:spPr>
          <a:xfrm>
            <a:off x="3944983" y="4512117"/>
            <a:ext cx="1086859" cy="486094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0ECB4FA-3EFC-3D85-32D3-DC3D2C7F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713772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11/28</a:t>
            </a:r>
          </a:p>
        </p:txBody>
      </p:sp>
      <p:pic>
        <p:nvPicPr>
          <p:cNvPr id="2" name="۱۲">
            <a:hlinkClick r:id="" action="ppaction://media"/>
            <a:extLst>
              <a:ext uri="{FF2B5EF4-FFF2-40B4-BE49-F238E27FC236}">
                <a16:creationId xmlns:a16="http://schemas.microsoft.com/office/drawing/2014/main" id="{6896EB95-5E36-DE5A-E332-A1EB61E1DD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72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09"/>
    </mc:Choice>
    <mc:Fallback>
      <p:transition spd="slow" advTm="73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1527615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CFD2CB-DC45-FF6B-44C0-D7556B1017D9}"/>
              </a:ext>
            </a:extLst>
          </p:cNvPr>
          <p:cNvGraphicFramePr/>
          <p:nvPr/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Google Shape;126;p18">
            <a:extLst>
              <a:ext uri="{FF2B5EF4-FFF2-40B4-BE49-F238E27FC236}">
                <a16:creationId xmlns:a16="http://schemas.microsoft.com/office/drawing/2014/main" id="{4E84E652-F43F-6D5E-FB6B-D593401DDD20}"/>
              </a:ext>
            </a:extLst>
          </p:cNvPr>
          <p:cNvSpPr txBox="1">
            <a:spLocks/>
          </p:cNvSpPr>
          <p:nvPr/>
        </p:nvSpPr>
        <p:spPr>
          <a:xfrm>
            <a:off x="7073462" y="1350008"/>
            <a:ext cx="4030814" cy="11199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r" rt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a-IR" sz="3600" dirty="0">
                <a:latin typeface="Calibri" panose="020F0502020204030204" pitchFamily="34" charset="0"/>
                <a:cs typeface="B Nazanin" panose="00000400000000000000" pitchFamily="2" charset="-78"/>
              </a:rPr>
              <a:t>از طریق فایل موجود</a:t>
            </a:r>
            <a:endParaRPr lang="en-US" sz="36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D62A17-0C49-C629-3F7E-46D8B92254C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9037" r="79354" b="30357"/>
          <a:stretch/>
        </p:blipFill>
        <p:spPr>
          <a:xfrm>
            <a:off x="4223781" y="2122133"/>
            <a:ext cx="2512299" cy="4148494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9AB888D-B27E-7A86-57B0-483C87F3A638}"/>
              </a:ext>
            </a:extLst>
          </p:cNvPr>
          <p:cNvSpPr/>
          <p:nvPr/>
        </p:nvSpPr>
        <p:spPr>
          <a:xfrm>
            <a:off x="4883461" y="2722880"/>
            <a:ext cx="1537659" cy="345440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9EA85AC-B1E5-5C07-EB23-B155E0005195}"/>
              </a:ext>
            </a:extLst>
          </p:cNvPr>
          <p:cNvSpPr/>
          <p:nvPr/>
        </p:nvSpPr>
        <p:spPr>
          <a:xfrm rot="5400000">
            <a:off x="6531475" y="2362943"/>
            <a:ext cx="1017368" cy="108563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15586D59-0C06-D68D-C65E-FFD84590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713772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12/28</a:t>
            </a:r>
          </a:p>
        </p:txBody>
      </p:sp>
      <p:pic>
        <p:nvPicPr>
          <p:cNvPr id="2" name="۱۳">
            <a:hlinkClick r:id="" action="ppaction://media"/>
            <a:extLst>
              <a:ext uri="{FF2B5EF4-FFF2-40B4-BE49-F238E27FC236}">
                <a16:creationId xmlns:a16="http://schemas.microsoft.com/office/drawing/2014/main" id="{AE2DCCF1-34EF-F89D-FA99-46A353762E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65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19"/>
    </mc:Choice>
    <mc:Fallback>
      <p:transition spd="slow" advTm="21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0361250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CFD2CB-DC45-FF6B-44C0-D7556B1017D9}"/>
              </a:ext>
            </a:extLst>
          </p:cNvPr>
          <p:cNvGraphicFramePr/>
          <p:nvPr/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Google Shape;126;p18">
            <a:extLst>
              <a:ext uri="{FF2B5EF4-FFF2-40B4-BE49-F238E27FC236}">
                <a16:creationId xmlns:a16="http://schemas.microsoft.com/office/drawing/2014/main" id="{4E84E652-F43F-6D5E-FB6B-D593401DDD20}"/>
              </a:ext>
            </a:extLst>
          </p:cNvPr>
          <p:cNvSpPr txBox="1">
            <a:spLocks/>
          </p:cNvSpPr>
          <p:nvPr/>
        </p:nvSpPr>
        <p:spPr>
          <a:xfrm>
            <a:off x="5862320" y="1350008"/>
            <a:ext cx="5241956" cy="11199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r" rt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a-IR" sz="3600" dirty="0">
                <a:latin typeface="Calibri" panose="020F0502020204030204" pitchFamily="34" charset="0"/>
                <a:cs typeface="B Nazanin" panose="00000400000000000000" pitchFamily="2" charset="-78"/>
              </a:rPr>
              <a:t>از طریق ورود دستی اطلاعات</a:t>
            </a:r>
            <a:endParaRPr lang="en-US" sz="36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7CF4AE-EDF9-46A3-9D31-C1EF8011AFF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9185" r="79040" b="28988"/>
          <a:stretch/>
        </p:blipFill>
        <p:spPr>
          <a:xfrm>
            <a:off x="4259142" y="2122133"/>
            <a:ext cx="2512299" cy="416844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9AB888D-B27E-7A86-57B0-483C87F3A638}"/>
              </a:ext>
            </a:extLst>
          </p:cNvPr>
          <p:cNvSpPr/>
          <p:nvPr/>
        </p:nvSpPr>
        <p:spPr>
          <a:xfrm>
            <a:off x="4883461" y="2956560"/>
            <a:ext cx="1537659" cy="345440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9EA85AC-B1E5-5C07-EB23-B155E0005195}"/>
              </a:ext>
            </a:extLst>
          </p:cNvPr>
          <p:cNvSpPr/>
          <p:nvPr/>
        </p:nvSpPr>
        <p:spPr>
          <a:xfrm rot="5400000">
            <a:off x="6536754" y="2596623"/>
            <a:ext cx="1017368" cy="108563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4B5A054E-7244-038B-279F-EDEDE80E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713772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13/28</a:t>
            </a:r>
          </a:p>
        </p:txBody>
      </p:sp>
      <p:pic>
        <p:nvPicPr>
          <p:cNvPr id="2" name="۱۴">
            <a:hlinkClick r:id="" action="ppaction://media"/>
            <a:extLst>
              <a:ext uri="{FF2B5EF4-FFF2-40B4-BE49-F238E27FC236}">
                <a16:creationId xmlns:a16="http://schemas.microsoft.com/office/drawing/2014/main" id="{F4176F7C-8A2F-94F3-3699-B8D13DB6B0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07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13"/>
    </mc:Choice>
    <mc:Fallback>
      <p:transition spd="slow" advTm="10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7561687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CFD2CB-DC45-FF6B-44C0-D7556B1017D9}"/>
              </a:ext>
            </a:extLst>
          </p:cNvPr>
          <p:cNvGraphicFramePr/>
          <p:nvPr/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FF8B425F-15C3-7699-0738-2CE06A2AF4C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0363" t="30278" r="49201" b="-1"/>
          <a:stretch/>
        </p:blipFill>
        <p:spPr>
          <a:xfrm>
            <a:off x="7369193" y="4190037"/>
            <a:ext cx="1957681" cy="2522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3655B0-C112-10C3-0A2C-7E7BF877A7B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0363" t="8444" r="49201" b="18929"/>
          <a:stretch/>
        </p:blipFill>
        <p:spPr>
          <a:xfrm>
            <a:off x="7369193" y="1562328"/>
            <a:ext cx="1957680" cy="26277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ACF0C8-2E2D-E295-A6F6-4B5CFAF4BC1B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21583" t="35111" r="50750" b="19111"/>
          <a:stretch/>
        </p:blipFill>
        <p:spPr>
          <a:xfrm>
            <a:off x="3085143" y="1849802"/>
            <a:ext cx="2823300" cy="262770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9AB888D-B27E-7A86-57B0-483C87F3A638}"/>
              </a:ext>
            </a:extLst>
          </p:cNvPr>
          <p:cNvSpPr/>
          <p:nvPr/>
        </p:nvSpPr>
        <p:spPr>
          <a:xfrm>
            <a:off x="7379352" y="2387600"/>
            <a:ext cx="1949215" cy="418642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9EA85AC-B1E5-5C07-EB23-B155E0005195}"/>
              </a:ext>
            </a:extLst>
          </p:cNvPr>
          <p:cNvSpPr/>
          <p:nvPr/>
        </p:nvSpPr>
        <p:spPr>
          <a:xfrm rot="5400000">
            <a:off x="6130134" y="2112155"/>
            <a:ext cx="1017368" cy="108563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FEF055B3-DB37-AECA-63DF-FD912DC45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713772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14/28</a:t>
            </a:r>
          </a:p>
        </p:txBody>
      </p:sp>
      <p:pic>
        <p:nvPicPr>
          <p:cNvPr id="2" name="۱۵">
            <a:hlinkClick r:id="" action="ppaction://media"/>
            <a:extLst>
              <a:ext uri="{FF2B5EF4-FFF2-40B4-BE49-F238E27FC236}">
                <a16:creationId xmlns:a16="http://schemas.microsoft.com/office/drawing/2014/main" id="{729A7BFF-FE20-694A-250A-14C7A638FE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87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12"/>
    </mc:Choice>
    <mc:Fallback>
      <p:transition spd="slow" advTm="49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824809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CFD2CB-DC45-FF6B-44C0-D7556B1017D9}"/>
              </a:ext>
            </a:extLst>
          </p:cNvPr>
          <p:cNvGraphicFramePr/>
          <p:nvPr/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Google Shape;126;p18">
            <a:extLst>
              <a:ext uri="{FF2B5EF4-FFF2-40B4-BE49-F238E27FC236}">
                <a16:creationId xmlns:a16="http://schemas.microsoft.com/office/drawing/2014/main" id="{4E84E652-F43F-6D5E-FB6B-D593401DDD20}"/>
              </a:ext>
            </a:extLst>
          </p:cNvPr>
          <p:cNvSpPr txBox="1">
            <a:spLocks/>
          </p:cNvSpPr>
          <p:nvPr/>
        </p:nvSpPr>
        <p:spPr>
          <a:xfrm>
            <a:off x="3371841" y="1350008"/>
            <a:ext cx="7732435" cy="11199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r" rt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a-IR" sz="3600" dirty="0">
                <a:latin typeface="Calibri" panose="020F0502020204030204" pitchFamily="34" charset="0"/>
                <a:cs typeface="B Nazanin" panose="00000400000000000000" pitchFamily="2" charset="-78"/>
              </a:rPr>
              <a:t>افزودن </a:t>
            </a:r>
            <a:r>
              <a:rPr lang="fa-IR" sz="3600" dirty="0" err="1">
                <a:latin typeface="Calibri" panose="020F0502020204030204" pitchFamily="34" charset="0"/>
                <a:cs typeface="B Nazanin" panose="00000400000000000000" pitchFamily="2" charset="-78"/>
              </a:rPr>
              <a:t>کتابخانه‌ی</a:t>
            </a:r>
            <a:r>
              <a:rPr lang="fa-IR" sz="3600" dirty="0">
                <a:latin typeface="Calibri" panose="020F0502020204030204" pitchFamily="34" charset="0"/>
                <a:cs typeface="B Nazanin" panose="00000400000000000000" pitchFamily="2" charset="-78"/>
              </a:rPr>
              <a:t> یک ابزار مدیریت منابع دیگر </a:t>
            </a:r>
            <a:endParaRPr lang="en-US" sz="36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4237D-F896-8D35-20E5-B5382190269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8445" r="66541" b="24375"/>
          <a:stretch/>
        </p:blipFill>
        <p:spPr>
          <a:xfrm>
            <a:off x="3996380" y="2303846"/>
            <a:ext cx="3690886" cy="4168448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9AB888D-B27E-7A86-57B0-483C87F3A638}"/>
              </a:ext>
            </a:extLst>
          </p:cNvPr>
          <p:cNvSpPr/>
          <p:nvPr/>
        </p:nvSpPr>
        <p:spPr>
          <a:xfrm>
            <a:off x="4649781" y="3362960"/>
            <a:ext cx="1263339" cy="345440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9EA85AC-B1E5-5C07-EB23-B155E0005195}"/>
              </a:ext>
            </a:extLst>
          </p:cNvPr>
          <p:cNvSpPr/>
          <p:nvPr/>
        </p:nvSpPr>
        <p:spPr>
          <a:xfrm rot="5400000">
            <a:off x="7522836" y="3419611"/>
            <a:ext cx="1017368" cy="108563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3A9305-1D68-5DEE-A2DD-E4C80BBE07A6}"/>
              </a:ext>
            </a:extLst>
          </p:cNvPr>
          <p:cNvSpPr/>
          <p:nvPr/>
        </p:nvSpPr>
        <p:spPr>
          <a:xfrm>
            <a:off x="5913121" y="3495040"/>
            <a:ext cx="1523999" cy="893030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F83E6F4-C024-DD8F-5E5B-EF8C5706E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713772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15/28</a:t>
            </a:r>
          </a:p>
        </p:txBody>
      </p:sp>
      <p:pic>
        <p:nvPicPr>
          <p:cNvPr id="2" name="۱۶">
            <a:hlinkClick r:id="" action="ppaction://media"/>
            <a:extLst>
              <a:ext uri="{FF2B5EF4-FFF2-40B4-BE49-F238E27FC236}">
                <a16:creationId xmlns:a16="http://schemas.microsoft.com/office/drawing/2014/main" id="{663A6096-D3B8-5A4C-C572-AF3173A7C0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89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34"/>
    </mc:Choice>
    <mc:Fallback>
      <p:transition spd="slow" advTm="45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270123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CFD2CB-DC45-FF6B-44C0-D7556B1017D9}"/>
              </a:ext>
            </a:extLst>
          </p:cNvPr>
          <p:cNvGraphicFramePr/>
          <p:nvPr/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Google Shape;126;p18">
            <a:extLst>
              <a:ext uri="{FF2B5EF4-FFF2-40B4-BE49-F238E27FC236}">
                <a16:creationId xmlns:a16="http://schemas.microsoft.com/office/drawing/2014/main" id="{4E84E652-F43F-6D5E-FB6B-D593401DDD20}"/>
              </a:ext>
            </a:extLst>
          </p:cNvPr>
          <p:cNvSpPr txBox="1">
            <a:spLocks/>
          </p:cNvSpPr>
          <p:nvPr/>
        </p:nvSpPr>
        <p:spPr>
          <a:xfrm>
            <a:off x="3371841" y="1350008"/>
            <a:ext cx="7732435" cy="11199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r" rt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a-IR" sz="3600" dirty="0">
                <a:latin typeface="Calibri" panose="020F0502020204030204" pitchFamily="34" charset="0"/>
                <a:cs typeface="B Nazanin" panose="00000400000000000000" pitchFamily="2" charset="-78"/>
              </a:rPr>
              <a:t>از طریق </a:t>
            </a:r>
            <a:r>
              <a:rPr lang="en-US" sz="3600" dirty="0">
                <a:latin typeface="Calibri" panose="020F0502020204030204" pitchFamily="34" charset="0"/>
                <a:cs typeface="B Nazanin" panose="00000400000000000000" pitchFamily="2" charset="-78"/>
              </a:rPr>
              <a:t>Web Importer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2A91D-0721-6C37-D456-C89A73830D1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4148" r="5000" b="12394"/>
          <a:stretch/>
        </p:blipFill>
        <p:spPr>
          <a:xfrm>
            <a:off x="3371841" y="2469931"/>
            <a:ext cx="7008919" cy="346350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9AB888D-B27E-7A86-57B0-483C87F3A638}"/>
              </a:ext>
            </a:extLst>
          </p:cNvPr>
          <p:cNvSpPr/>
          <p:nvPr/>
        </p:nvSpPr>
        <p:spPr>
          <a:xfrm>
            <a:off x="9550400" y="2378163"/>
            <a:ext cx="365760" cy="352746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9EA85AC-B1E5-5C07-EB23-B155E0005195}"/>
              </a:ext>
            </a:extLst>
          </p:cNvPr>
          <p:cNvSpPr/>
          <p:nvPr/>
        </p:nvSpPr>
        <p:spPr>
          <a:xfrm rot="5400000">
            <a:off x="10414893" y="2593585"/>
            <a:ext cx="1017368" cy="108563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3A9305-1D68-5DEE-A2DD-E4C80BBE07A6}"/>
              </a:ext>
            </a:extLst>
          </p:cNvPr>
          <p:cNvSpPr/>
          <p:nvPr/>
        </p:nvSpPr>
        <p:spPr>
          <a:xfrm>
            <a:off x="9306561" y="2960029"/>
            <a:ext cx="985519" cy="352746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7EB0A7A-C35B-C75C-CC1E-CBDD17D15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713772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16/28</a:t>
            </a:r>
          </a:p>
        </p:txBody>
      </p:sp>
      <p:pic>
        <p:nvPicPr>
          <p:cNvPr id="2" name="۱۷">
            <a:hlinkClick r:id="" action="ppaction://media"/>
            <a:extLst>
              <a:ext uri="{FF2B5EF4-FFF2-40B4-BE49-F238E27FC236}">
                <a16:creationId xmlns:a16="http://schemas.microsoft.com/office/drawing/2014/main" id="{5708EE2F-7D19-3FAF-15FC-E8C498BE40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74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028"/>
    </mc:Choice>
    <mc:Fallback>
      <p:transition spd="slow" advTm="27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7346107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CFD2CB-DC45-FF6B-44C0-D7556B1017D9}"/>
              </a:ext>
            </a:extLst>
          </p:cNvPr>
          <p:cNvGraphicFramePr/>
          <p:nvPr/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Google Shape;126;p18">
            <a:extLst>
              <a:ext uri="{FF2B5EF4-FFF2-40B4-BE49-F238E27FC236}">
                <a16:creationId xmlns:a16="http://schemas.microsoft.com/office/drawing/2014/main" id="{4E84E652-F43F-6D5E-FB6B-D593401DDD20}"/>
              </a:ext>
            </a:extLst>
          </p:cNvPr>
          <p:cNvSpPr txBox="1">
            <a:spLocks/>
          </p:cNvSpPr>
          <p:nvPr/>
        </p:nvSpPr>
        <p:spPr>
          <a:xfrm>
            <a:off x="3371841" y="1350008"/>
            <a:ext cx="7732435" cy="11199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r" rt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a-IR" sz="3600" dirty="0">
                <a:latin typeface="Calibri" panose="020F0502020204030204" pitchFamily="34" charset="0"/>
                <a:cs typeface="B Nazanin" panose="00000400000000000000" pitchFamily="2" charset="-78"/>
              </a:rPr>
              <a:t>از طریق موتور جستجو</a:t>
            </a:r>
            <a:endParaRPr lang="en-US" sz="36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8030CA-6CB4-8F67-BD16-B96E36639E3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17481" r="32250" b="6796"/>
          <a:stretch/>
        </p:blipFill>
        <p:spPr>
          <a:xfrm>
            <a:off x="4104904" y="2469931"/>
            <a:ext cx="5732327" cy="3603856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89EA85AC-B1E5-5C07-EB23-B155E0005195}"/>
              </a:ext>
            </a:extLst>
          </p:cNvPr>
          <p:cNvSpPr/>
          <p:nvPr/>
        </p:nvSpPr>
        <p:spPr>
          <a:xfrm rot="5400000">
            <a:off x="7348598" y="3863277"/>
            <a:ext cx="1017368" cy="108563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3A9305-1D68-5DEE-A2DD-E4C80BBE07A6}"/>
              </a:ext>
            </a:extLst>
          </p:cNvPr>
          <p:cNvSpPr/>
          <p:nvPr/>
        </p:nvSpPr>
        <p:spPr>
          <a:xfrm>
            <a:off x="6390641" y="4230029"/>
            <a:ext cx="833119" cy="352131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2A6DB31-5B81-BDC6-9EDC-CE36C19E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713772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17/28</a:t>
            </a:r>
          </a:p>
        </p:txBody>
      </p:sp>
      <p:pic>
        <p:nvPicPr>
          <p:cNvPr id="2" name="۱۸">
            <a:hlinkClick r:id="" action="ppaction://media"/>
            <a:extLst>
              <a:ext uri="{FF2B5EF4-FFF2-40B4-BE49-F238E27FC236}">
                <a16:creationId xmlns:a16="http://schemas.microsoft.com/office/drawing/2014/main" id="{C221912E-5659-451F-255C-F7F8716627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410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12"/>
    </mc:Choice>
    <mc:Fallback>
      <p:transition spd="slow" advTm="41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1640225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CFD2CB-DC45-FF6B-44C0-D7556B1017D9}"/>
              </a:ext>
            </a:extLst>
          </p:cNvPr>
          <p:cNvGraphicFramePr/>
          <p:nvPr/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Google Shape;126;p18">
            <a:extLst>
              <a:ext uri="{FF2B5EF4-FFF2-40B4-BE49-F238E27FC236}">
                <a16:creationId xmlns:a16="http://schemas.microsoft.com/office/drawing/2014/main" id="{4E84E652-F43F-6D5E-FB6B-D593401DDD20}"/>
              </a:ext>
            </a:extLst>
          </p:cNvPr>
          <p:cNvSpPr txBox="1">
            <a:spLocks/>
          </p:cNvSpPr>
          <p:nvPr/>
        </p:nvSpPr>
        <p:spPr>
          <a:xfrm>
            <a:off x="3371841" y="1350008"/>
            <a:ext cx="7732435" cy="11199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r" rt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a-IR" sz="3600" dirty="0" err="1">
                <a:latin typeface="Calibri" panose="020F0502020204030204" pitchFamily="34" charset="0"/>
                <a:cs typeface="B Nazanin" panose="00000400000000000000" pitchFamily="2" charset="-78"/>
              </a:rPr>
              <a:t>موردعلاقه‌ها</a:t>
            </a:r>
            <a:endParaRPr lang="en-US" sz="36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E14E5-E36A-77DD-51F7-FBE7075C768C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8592" r="24583" b="28130"/>
          <a:stretch/>
        </p:blipFill>
        <p:spPr>
          <a:xfrm>
            <a:off x="3213584" y="2383076"/>
            <a:ext cx="7464928" cy="3523144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D3A9305-1D68-5DEE-A2DD-E4C80BBE07A6}"/>
              </a:ext>
            </a:extLst>
          </p:cNvPr>
          <p:cNvSpPr/>
          <p:nvPr/>
        </p:nvSpPr>
        <p:spPr>
          <a:xfrm>
            <a:off x="3605049" y="3466829"/>
            <a:ext cx="1629103" cy="327405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92E5889-4389-C780-F41A-80AF95F33FE0}"/>
              </a:ext>
            </a:extLst>
          </p:cNvPr>
          <p:cNvSpPr/>
          <p:nvPr/>
        </p:nvSpPr>
        <p:spPr>
          <a:xfrm>
            <a:off x="5591504" y="2923472"/>
            <a:ext cx="346841" cy="745175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310CDD8-FD45-C264-4D4D-975AC63B2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713772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18/28</a:t>
            </a:r>
          </a:p>
        </p:txBody>
      </p:sp>
      <p:pic>
        <p:nvPicPr>
          <p:cNvPr id="2" name="۱۹">
            <a:hlinkClick r:id="" action="ppaction://media"/>
            <a:extLst>
              <a:ext uri="{FF2B5EF4-FFF2-40B4-BE49-F238E27FC236}">
                <a16:creationId xmlns:a16="http://schemas.microsoft.com/office/drawing/2014/main" id="{810F13D9-7B7B-AC59-61F1-E8450C74FC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13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27"/>
    </mc:Choice>
    <mc:Fallback>
      <p:transition spd="slow" advTm="2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0">
            <a:extLst>
              <a:ext uri="{FF2B5EF4-FFF2-40B4-BE49-F238E27FC236}">
                <a16:creationId xmlns:a16="http://schemas.microsoft.com/office/drawing/2014/main" id="{CD1BB099-8B72-B575-4CDB-1F6C0FA6ECB1}"/>
              </a:ext>
            </a:extLst>
          </p:cNvPr>
          <p:cNvSpPr/>
          <p:nvPr/>
        </p:nvSpPr>
        <p:spPr>
          <a:xfrm>
            <a:off x="4890244" y="490115"/>
            <a:ext cx="2411507" cy="88442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5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endParaRPr lang="fa-IR" sz="2400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Google Shape;182;p30">
            <a:extLst>
              <a:ext uri="{FF2B5EF4-FFF2-40B4-BE49-F238E27FC236}">
                <a16:creationId xmlns:a16="http://schemas.microsoft.com/office/drawing/2014/main" id="{8EA2FA4E-D275-DF5D-C8C7-3843A4A82C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90381" y="490115"/>
            <a:ext cx="2611235" cy="8844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600" dirty="0">
                <a:cs typeface="B Nazanin" panose="00000400000000000000" pitchFamily="2" charset="-78"/>
              </a:rPr>
              <a:t>فهرست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1A1C0533-38D8-9157-0055-31ED2247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612059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1/28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7A474AA-2F40-697A-1451-D66E2C10BF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6261128"/>
              </p:ext>
            </p:extLst>
          </p:nvPr>
        </p:nvGraphicFramePr>
        <p:xfrm>
          <a:off x="619760" y="2245360"/>
          <a:ext cx="10952480" cy="236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۲">
            <a:hlinkClick r:id="" action="ppaction://media"/>
            <a:extLst>
              <a:ext uri="{FF2B5EF4-FFF2-40B4-BE49-F238E27FC236}">
                <a16:creationId xmlns:a16="http://schemas.microsoft.com/office/drawing/2014/main" id="{624BD458-E8D8-0582-7ADF-896CE574C1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15"/>
    </mc:Choice>
    <mc:Fallback>
      <p:transition spd="slow" advTm="20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/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CFD2CB-DC45-FF6B-44C0-D7556B1017D9}"/>
              </a:ext>
            </a:extLst>
          </p:cNvPr>
          <p:cNvGraphicFramePr/>
          <p:nvPr/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Google Shape;126;p18">
            <a:extLst>
              <a:ext uri="{FF2B5EF4-FFF2-40B4-BE49-F238E27FC236}">
                <a16:creationId xmlns:a16="http://schemas.microsoft.com/office/drawing/2014/main" id="{4E84E652-F43F-6D5E-FB6B-D593401DDD20}"/>
              </a:ext>
            </a:extLst>
          </p:cNvPr>
          <p:cNvSpPr txBox="1">
            <a:spLocks/>
          </p:cNvSpPr>
          <p:nvPr/>
        </p:nvSpPr>
        <p:spPr>
          <a:xfrm>
            <a:off x="3371841" y="1350008"/>
            <a:ext cx="7732435" cy="11199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r" rt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a-IR" sz="3600" dirty="0">
                <a:latin typeface="Calibri" panose="020F0502020204030204" pitchFamily="34" charset="0"/>
                <a:cs typeface="B Nazanin" panose="00000400000000000000" pitchFamily="2" charset="-78"/>
              </a:rPr>
              <a:t>برچسب گذاری</a:t>
            </a:r>
            <a:endParaRPr lang="en-US" sz="36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5E7A98-7406-25DD-B523-ADB4C59E772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9917" t="8295" r="5167" b="37334"/>
          <a:stretch/>
        </p:blipFill>
        <p:spPr>
          <a:xfrm>
            <a:off x="3056531" y="2603042"/>
            <a:ext cx="7630561" cy="3115034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EDFAE9EE-7EEC-E010-2CDD-8AFB58207304}"/>
              </a:ext>
            </a:extLst>
          </p:cNvPr>
          <p:cNvSpPr/>
          <p:nvPr/>
        </p:nvSpPr>
        <p:spPr>
          <a:xfrm rot="5400000">
            <a:off x="8422609" y="4262841"/>
            <a:ext cx="1017368" cy="108563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1765207-5BBC-CB50-0DA4-7B0967B9DBC3}"/>
              </a:ext>
            </a:extLst>
          </p:cNvPr>
          <p:cNvSpPr/>
          <p:nvPr/>
        </p:nvSpPr>
        <p:spPr>
          <a:xfrm>
            <a:off x="7578308" y="4629415"/>
            <a:ext cx="682823" cy="352487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21A2EB25-042A-D153-83A4-3385048C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713772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19/28</a:t>
            </a:r>
          </a:p>
        </p:txBody>
      </p:sp>
      <p:pic>
        <p:nvPicPr>
          <p:cNvPr id="2" name="۲۰">
            <a:hlinkClick r:id="" action="ppaction://media"/>
            <a:extLst>
              <a:ext uri="{FF2B5EF4-FFF2-40B4-BE49-F238E27FC236}">
                <a16:creationId xmlns:a16="http://schemas.microsoft.com/office/drawing/2014/main" id="{7BE0A69A-1E38-DE59-A9D4-56C9F39A71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09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45"/>
    </mc:Choice>
    <mc:Fallback>
      <p:transition spd="slow" advTm="19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/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CFD2CB-DC45-FF6B-44C0-D7556B1017D9}"/>
              </a:ext>
            </a:extLst>
          </p:cNvPr>
          <p:cNvGraphicFramePr/>
          <p:nvPr/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Google Shape;126;p18">
            <a:extLst>
              <a:ext uri="{FF2B5EF4-FFF2-40B4-BE49-F238E27FC236}">
                <a16:creationId xmlns:a16="http://schemas.microsoft.com/office/drawing/2014/main" id="{4E84E652-F43F-6D5E-FB6B-D593401DDD20}"/>
              </a:ext>
            </a:extLst>
          </p:cNvPr>
          <p:cNvSpPr txBox="1">
            <a:spLocks/>
          </p:cNvSpPr>
          <p:nvPr/>
        </p:nvSpPr>
        <p:spPr>
          <a:xfrm>
            <a:off x="3371841" y="1350008"/>
            <a:ext cx="7732435" cy="11199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r" rt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a-IR" sz="3600" dirty="0">
                <a:latin typeface="Calibri" panose="020F0502020204030204" pitchFamily="34" charset="0"/>
                <a:cs typeface="B Nazanin" panose="00000400000000000000" pitchFamily="2" charset="-78"/>
              </a:rPr>
              <a:t>فیلتر کردن</a:t>
            </a:r>
            <a:endParaRPr lang="en-US" sz="36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583A1-8F75-E3B6-9709-A35A8ADD3AC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0333" t="9037" r="5000" b="33778"/>
          <a:stretch/>
        </p:blipFill>
        <p:spPr>
          <a:xfrm>
            <a:off x="3035208" y="2561102"/>
            <a:ext cx="6792930" cy="2926418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EDFAE9EE-7EEC-E010-2CDD-8AFB58207304}"/>
              </a:ext>
            </a:extLst>
          </p:cNvPr>
          <p:cNvSpPr/>
          <p:nvPr/>
        </p:nvSpPr>
        <p:spPr>
          <a:xfrm rot="5400000">
            <a:off x="8386302" y="2723547"/>
            <a:ext cx="1017368" cy="108563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D7F957E-E9C8-262C-5032-E651B2B0B682}"/>
              </a:ext>
            </a:extLst>
          </p:cNvPr>
          <p:cNvSpPr/>
          <p:nvPr/>
        </p:nvSpPr>
        <p:spPr>
          <a:xfrm>
            <a:off x="7409786" y="3094436"/>
            <a:ext cx="486423" cy="352487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BFFDA7E-3F8D-8AB3-5F9F-29C431272600}"/>
              </a:ext>
            </a:extLst>
          </p:cNvPr>
          <p:cNvSpPr/>
          <p:nvPr/>
        </p:nvSpPr>
        <p:spPr>
          <a:xfrm>
            <a:off x="7897174" y="3090121"/>
            <a:ext cx="374462" cy="352487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915E13-8FE6-5EC6-1C98-456EBBB1D2CE}"/>
              </a:ext>
            </a:extLst>
          </p:cNvPr>
          <p:cNvSpPr/>
          <p:nvPr/>
        </p:nvSpPr>
        <p:spPr>
          <a:xfrm>
            <a:off x="9275371" y="2574175"/>
            <a:ext cx="565842" cy="352487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DFB67FAA-0197-C8A3-BC05-90B350CB83CA}"/>
              </a:ext>
            </a:extLst>
          </p:cNvPr>
          <p:cNvSpPr/>
          <p:nvPr/>
        </p:nvSpPr>
        <p:spPr>
          <a:xfrm rot="5400000">
            <a:off x="9927896" y="2207601"/>
            <a:ext cx="1017368" cy="108563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5CB54146-B78B-331C-1CAC-0A633AAB5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713772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20/28</a:t>
            </a:r>
          </a:p>
        </p:txBody>
      </p:sp>
      <p:pic>
        <p:nvPicPr>
          <p:cNvPr id="2" name="۲۱">
            <a:hlinkClick r:id="" action="ppaction://media"/>
            <a:extLst>
              <a:ext uri="{FF2B5EF4-FFF2-40B4-BE49-F238E27FC236}">
                <a16:creationId xmlns:a16="http://schemas.microsoft.com/office/drawing/2014/main" id="{086BD25E-749C-4D91-45B1-38408C3C0B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82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38"/>
    </mc:Choice>
    <mc:Fallback>
      <p:transition spd="slow" advTm="412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/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CFD2CB-DC45-FF6B-44C0-D7556B1017D9}"/>
              </a:ext>
            </a:extLst>
          </p:cNvPr>
          <p:cNvGraphicFramePr/>
          <p:nvPr/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Google Shape;126;p18">
            <a:extLst>
              <a:ext uri="{FF2B5EF4-FFF2-40B4-BE49-F238E27FC236}">
                <a16:creationId xmlns:a16="http://schemas.microsoft.com/office/drawing/2014/main" id="{4E84E652-F43F-6D5E-FB6B-D593401DDD20}"/>
              </a:ext>
            </a:extLst>
          </p:cNvPr>
          <p:cNvSpPr txBox="1">
            <a:spLocks/>
          </p:cNvSpPr>
          <p:nvPr/>
        </p:nvSpPr>
        <p:spPr>
          <a:xfrm>
            <a:off x="3371841" y="1350008"/>
            <a:ext cx="7732435" cy="11199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r" rt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  <a:cs typeface="B Nazanin" panose="00000400000000000000" pitchFamily="2" charset="-78"/>
              </a:rPr>
              <a:t>Collection</a:t>
            </a:r>
            <a:r>
              <a:rPr lang="fa-IR" sz="3600" dirty="0">
                <a:latin typeface="Calibri" panose="020F0502020204030204" pitchFamily="34" charset="0"/>
                <a:cs typeface="B Nazanin" panose="00000400000000000000" pitchFamily="2" charset="-78"/>
              </a:rPr>
              <a:t> ها</a:t>
            </a:r>
            <a:endParaRPr lang="en-US" sz="3600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B9AC2C-453F-1640-0A52-C8AAD9A8E56B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8445" r="5000"/>
          <a:stretch/>
        </p:blipFill>
        <p:spPr>
          <a:xfrm>
            <a:off x="3424390" y="2469931"/>
            <a:ext cx="6471069" cy="3508001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DFB67FAA-0197-C8A3-BC05-90B350CB83CA}"/>
              </a:ext>
            </a:extLst>
          </p:cNvPr>
          <p:cNvSpPr/>
          <p:nvPr/>
        </p:nvSpPr>
        <p:spPr>
          <a:xfrm rot="5400000">
            <a:off x="7272191" y="4680590"/>
            <a:ext cx="1017368" cy="108563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2388245-9725-060D-33AB-28F068253F99}"/>
              </a:ext>
            </a:extLst>
          </p:cNvPr>
          <p:cNvSpPr/>
          <p:nvPr/>
        </p:nvSpPr>
        <p:spPr>
          <a:xfrm>
            <a:off x="3720677" y="3893218"/>
            <a:ext cx="651625" cy="773375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E81BFA-856A-8FD5-FC27-D58850CC0951}"/>
              </a:ext>
            </a:extLst>
          </p:cNvPr>
          <p:cNvSpPr/>
          <p:nvPr/>
        </p:nvSpPr>
        <p:spPr>
          <a:xfrm>
            <a:off x="6243136" y="5087007"/>
            <a:ext cx="903897" cy="272800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873E881-80AB-C5B5-70C3-0F5B49510644}"/>
              </a:ext>
            </a:extLst>
          </p:cNvPr>
          <p:cNvSpPr/>
          <p:nvPr/>
        </p:nvSpPr>
        <p:spPr>
          <a:xfrm>
            <a:off x="4750670" y="3237187"/>
            <a:ext cx="262766" cy="249952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F6CD579-4BD4-BC8B-EBB4-C9BE08876DB0}"/>
              </a:ext>
            </a:extLst>
          </p:cNvPr>
          <p:cNvSpPr/>
          <p:nvPr/>
        </p:nvSpPr>
        <p:spPr>
          <a:xfrm>
            <a:off x="4755927" y="3767956"/>
            <a:ext cx="262766" cy="249952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5DCA04BA-67B3-EEF1-4E54-6F2878AF0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713772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21/28</a:t>
            </a:r>
          </a:p>
        </p:txBody>
      </p:sp>
      <p:pic>
        <p:nvPicPr>
          <p:cNvPr id="2" name="۲۲">
            <a:hlinkClick r:id="" action="ppaction://media"/>
            <a:extLst>
              <a:ext uri="{FF2B5EF4-FFF2-40B4-BE49-F238E27FC236}">
                <a16:creationId xmlns:a16="http://schemas.microsoft.com/office/drawing/2014/main" id="{3637B130-D496-40C9-AAF8-EB584C12C2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13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61"/>
    </mc:Choice>
    <mc:Fallback>
      <p:transition spd="slow" advTm="24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/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CFD2CB-DC45-FF6B-44C0-D7556B1017D9}"/>
              </a:ext>
            </a:extLst>
          </p:cNvPr>
          <p:cNvGraphicFramePr/>
          <p:nvPr/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Google Shape;126;p18">
            <a:extLst>
              <a:ext uri="{FF2B5EF4-FFF2-40B4-BE49-F238E27FC236}">
                <a16:creationId xmlns:a16="http://schemas.microsoft.com/office/drawing/2014/main" id="{4E84E652-F43F-6D5E-FB6B-D593401DDD20}"/>
              </a:ext>
            </a:extLst>
          </p:cNvPr>
          <p:cNvSpPr txBox="1">
            <a:spLocks/>
          </p:cNvSpPr>
          <p:nvPr/>
        </p:nvSpPr>
        <p:spPr>
          <a:xfrm>
            <a:off x="3371841" y="1350008"/>
            <a:ext cx="7732435" cy="11199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r" rt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  <a:cs typeface="B Nazanin" panose="00000400000000000000" pitchFamily="2" charset="-78"/>
              </a:rPr>
              <a:t>Notebook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F5302-BD73-F38F-4315-B56DA042471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9037" r="4416"/>
          <a:stretch/>
        </p:blipFill>
        <p:spPr>
          <a:xfrm>
            <a:off x="3455924" y="2553155"/>
            <a:ext cx="6466049" cy="3461338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DFB67FAA-0197-C8A3-BC05-90B350CB83CA}"/>
              </a:ext>
            </a:extLst>
          </p:cNvPr>
          <p:cNvSpPr/>
          <p:nvPr/>
        </p:nvSpPr>
        <p:spPr>
          <a:xfrm rot="5400000">
            <a:off x="8743640" y="5333534"/>
            <a:ext cx="1017368" cy="108563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E81BFA-856A-8FD5-FC27-D58850CC0951}"/>
              </a:ext>
            </a:extLst>
          </p:cNvPr>
          <p:cNvSpPr/>
          <p:nvPr/>
        </p:nvSpPr>
        <p:spPr>
          <a:xfrm>
            <a:off x="7714585" y="5739951"/>
            <a:ext cx="903897" cy="272800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18658B8A-7A50-F168-D69D-6172578EA58A}"/>
              </a:ext>
            </a:extLst>
          </p:cNvPr>
          <p:cNvSpPr/>
          <p:nvPr/>
        </p:nvSpPr>
        <p:spPr>
          <a:xfrm rot="5400000">
            <a:off x="9116757" y="2101615"/>
            <a:ext cx="1017368" cy="108563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B26B5A-A804-13CA-61EA-BD9193AACEC6}"/>
              </a:ext>
            </a:extLst>
          </p:cNvPr>
          <p:cNvSpPr/>
          <p:nvPr/>
        </p:nvSpPr>
        <p:spPr>
          <a:xfrm>
            <a:off x="8460828" y="2508032"/>
            <a:ext cx="530771" cy="272800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E4B21EB-E126-5239-A8B2-B96DA761B8D4}"/>
              </a:ext>
            </a:extLst>
          </p:cNvPr>
          <p:cNvSpPr/>
          <p:nvPr/>
        </p:nvSpPr>
        <p:spPr>
          <a:xfrm rot="5400000">
            <a:off x="4257870" y="2676634"/>
            <a:ext cx="1017368" cy="108563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D4B80F6-ACC2-495D-564C-7AFA63AFA23A}"/>
              </a:ext>
            </a:extLst>
          </p:cNvPr>
          <p:cNvSpPr/>
          <p:nvPr/>
        </p:nvSpPr>
        <p:spPr>
          <a:xfrm>
            <a:off x="3434904" y="3086103"/>
            <a:ext cx="721954" cy="266697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CA41C4F6-DE57-9FE7-EC67-2521EF5B1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713772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22/28</a:t>
            </a:r>
          </a:p>
        </p:txBody>
      </p:sp>
      <p:pic>
        <p:nvPicPr>
          <p:cNvPr id="2" name="۲۳">
            <a:hlinkClick r:id="" action="ppaction://media"/>
            <a:extLst>
              <a:ext uri="{FF2B5EF4-FFF2-40B4-BE49-F238E27FC236}">
                <a16:creationId xmlns:a16="http://schemas.microsoft.com/office/drawing/2014/main" id="{5631E3BD-0843-BD6F-7A2A-CAA3B3BC9B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31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71"/>
    </mc:Choice>
    <mc:Fallback>
      <p:transition spd="slow" advTm="15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/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CFD2CB-DC45-FF6B-44C0-D7556B1017D9}"/>
              </a:ext>
            </a:extLst>
          </p:cNvPr>
          <p:cNvGraphicFramePr/>
          <p:nvPr/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Google Shape;126;p18">
            <a:extLst>
              <a:ext uri="{FF2B5EF4-FFF2-40B4-BE49-F238E27FC236}">
                <a16:creationId xmlns:a16="http://schemas.microsoft.com/office/drawing/2014/main" id="{4E84E652-F43F-6D5E-FB6B-D593401DDD20}"/>
              </a:ext>
            </a:extLst>
          </p:cNvPr>
          <p:cNvSpPr txBox="1">
            <a:spLocks/>
          </p:cNvSpPr>
          <p:nvPr/>
        </p:nvSpPr>
        <p:spPr>
          <a:xfrm>
            <a:off x="3371841" y="1350008"/>
            <a:ext cx="7732435" cy="11199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r" rtl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3600" dirty="0">
                <a:latin typeface="Calibri" panose="020F0502020204030204" pitchFamily="34" charset="0"/>
                <a:cs typeface="B Nazanin" panose="00000400000000000000" pitchFamily="2" charset="-78"/>
              </a:rPr>
              <a:t>Annotations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4531D-1C4A-F150-BFE7-CAA74721AFE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0166" t="8889" r="4334" b="38963"/>
          <a:stretch/>
        </p:blipFill>
        <p:spPr>
          <a:xfrm>
            <a:off x="3371841" y="2512716"/>
            <a:ext cx="7417288" cy="2881772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18658B8A-7A50-F168-D69D-6172578EA58A}"/>
              </a:ext>
            </a:extLst>
          </p:cNvPr>
          <p:cNvSpPr/>
          <p:nvPr/>
        </p:nvSpPr>
        <p:spPr>
          <a:xfrm rot="5400000">
            <a:off x="8969612" y="2124841"/>
            <a:ext cx="1017368" cy="108563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B26B5A-A804-13CA-61EA-BD9193AACEC6}"/>
              </a:ext>
            </a:extLst>
          </p:cNvPr>
          <p:cNvSpPr/>
          <p:nvPr/>
        </p:nvSpPr>
        <p:spPr>
          <a:xfrm>
            <a:off x="8114912" y="2508034"/>
            <a:ext cx="698012" cy="319249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9D99FE5-35FB-5D12-4CE0-4057E87BC4E0}"/>
              </a:ext>
            </a:extLst>
          </p:cNvPr>
          <p:cNvSpPr/>
          <p:nvPr/>
        </p:nvSpPr>
        <p:spPr>
          <a:xfrm>
            <a:off x="3361330" y="3632385"/>
            <a:ext cx="4311221" cy="308737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614047B8-B910-5DFC-DC2B-A45A2B57A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713772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23/28</a:t>
            </a:r>
          </a:p>
        </p:txBody>
      </p:sp>
      <p:pic>
        <p:nvPicPr>
          <p:cNvPr id="2" name="۲۴">
            <a:hlinkClick r:id="" action="ppaction://media"/>
            <a:extLst>
              <a:ext uri="{FF2B5EF4-FFF2-40B4-BE49-F238E27FC236}">
                <a16:creationId xmlns:a16="http://schemas.microsoft.com/office/drawing/2014/main" id="{5B80421A-C126-F629-D44F-EDCDD9A644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81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36"/>
    </mc:Choice>
    <mc:Fallback>
      <p:transition spd="slow" advTm="24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0982653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CFD2CB-DC45-FF6B-44C0-D7556B1017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7770242"/>
              </p:ext>
            </p:extLst>
          </p:nvPr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6FB37ABE-0330-7B43-247C-91ADF4D822C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4167"/>
          <a:stretch/>
        </p:blipFill>
        <p:spPr>
          <a:xfrm>
            <a:off x="3354368" y="1939629"/>
            <a:ext cx="7233399" cy="424569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B981AA-21B1-32DC-B0A1-C928A5D6E0ED}"/>
              </a:ext>
            </a:extLst>
          </p:cNvPr>
          <p:cNvSpPr/>
          <p:nvPr/>
        </p:nvSpPr>
        <p:spPr>
          <a:xfrm>
            <a:off x="9401500" y="2291256"/>
            <a:ext cx="604349" cy="479427"/>
          </a:xfrm>
          <a:prstGeom prst="round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90FEF8C-2FEC-A5C5-C8EC-0324ECFCC747}"/>
              </a:ext>
            </a:extLst>
          </p:cNvPr>
          <p:cNvSpPr/>
          <p:nvPr/>
        </p:nvSpPr>
        <p:spPr>
          <a:xfrm>
            <a:off x="4967885" y="2131961"/>
            <a:ext cx="489976" cy="274560"/>
          </a:xfrm>
          <a:prstGeom prst="round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12B6D56-CDDF-3E9E-D067-CEF890AE5819}"/>
              </a:ext>
            </a:extLst>
          </p:cNvPr>
          <p:cNvSpPr/>
          <p:nvPr/>
        </p:nvSpPr>
        <p:spPr>
          <a:xfrm>
            <a:off x="8882359" y="2781193"/>
            <a:ext cx="1600588" cy="3197093"/>
          </a:xfrm>
          <a:prstGeom prst="round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DBF852D-84F2-9F1D-FFEE-4F461A214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713772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24/28</a:t>
            </a:r>
          </a:p>
        </p:txBody>
      </p:sp>
      <p:pic>
        <p:nvPicPr>
          <p:cNvPr id="2" name="۲۵">
            <a:hlinkClick r:id="" action="ppaction://media"/>
            <a:extLst>
              <a:ext uri="{FF2B5EF4-FFF2-40B4-BE49-F238E27FC236}">
                <a16:creationId xmlns:a16="http://schemas.microsoft.com/office/drawing/2014/main" id="{395B8072-406A-D77B-5ADA-29FE713AA1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26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56"/>
    </mc:Choice>
    <mc:Fallback>
      <p:transition spd="slow" advTm="26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CFD2CB-DC45-FF6B-44C0-D7556B1017D9}"/>
              </a:ext>
            </a:extLst>
          </p:cNvPr>
          <p:cNvGraphicFramePr/>
          <p:nvPr/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90275B8-E6DF-4629-143E-87CF33EF641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3416" t="20911" r="4250" b="5289"/>
          <a:stretch/>
        </p:blipFill>
        <p:spPr>
          <a:xfrm>
            <a:off x="7627725" y="1486965"/>
            <a:ext cx="2722874" cy="506121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B6E84A7-5417-534C-B3BD-C35DD2CDA190}"/>
              </a:ext>
            </a:extLst>
          </p:cNvPr>
          <p:cNvSpPr/>
          <p:nvPr/>
        </p:nvSpPr>
        <p:spPr>
          <a:xfrm>
            <a:off x="7728249" y="2889810"/>
            <a:ext cx="1320800" cy="421640"/>
          </a:xfrm>
          <a:prstGeom prst="round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3AD3085-1AA6-D044-8DBA-64D4E2254726}"/>
              </a:ext>
            </a:extLst>
          </p:cNvPr>
          <p:cNvSpPr/>
          <p:nvPr/>
        </p:nvSpPr>
        <p:spPr>
          <a:xfrm rot="5400000">
            <a:off x="9110433" y="2708616"/>
            <a:ext cx="815861" cy="78402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1905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66027F-2CBB-DE63-C1F4-7B72FFC30224}"/>
              </a:ext>
            </a:extLst>
          </p:cNvPr>
          <p:cNvSpPr/>
          <p:nvPr/>
        </p:nvSpPr>
        <p:spPr>
          <a:xfrm>
            <a:off x="8318229" y="1782370"/>
            <a:ext cx="1320800" cy="421640"/>
          </a:xfrm>
          <a:prstGeom prst="round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3BE1D6-E333-30FC-EDFB-37DDF244224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3833" t="26200" r="4667" b="5288"/>
          <a:stretch/>
        </p:blipFill>
        <p:spPr>
          <a:xfrm>
            <a:off x="3681043" y="1486964"/>
            <a:ext cx="2823627" cy="5061209"/>
          </a:xfrm>
          <a:prstGeom prst="rect">
            <a:avLst/>
          </a:prstGeo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3B884278-33D0-77C7-189A-D8DE23A7717B}"/>
              </a:ext>
            </a:extLst>
          </p:cNvPr>
          <p:cNvSpPr/>
          <p:nvPr/>
        </p:nvSpPr>
        <p:spPr>
          <a:xfrm rot="5400000">
            <a:off x="6930466" y="1796297"/>
            <a:ext cx="370840" cy="1130254"/>
          </a:xfrm>
          <a:prstGeom prst="downArrow">
            <a:avLst>
              <a:gd name="adj1" fmla="val 55481"/>
              <a:gd name="adj2" fmla="val 116595"/>
            </a:avLst>
          </a:prstGeom>
          <a:noFill/>
          <a:ln w="5715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BAE4D85-5218-8B5A-3BB9-651A36DD63D5}"/>
              </a:ext>
            </a:extLst>
          </p:cNvPr>
          <p:cNvSpPr/>
          <p:nvPr/>
        </p:nvSpPr>
        <p:spPr>
          <a:xfrm>
            <a:off x="3806839" y="6161330"/>
            <a:ext cx="1320800" cy="421640"/>
          </a:xfrm>
          <a:prstGeom prst="round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5F333654-38FF-0027-C877-ED25BEA62DC8}"/>
              </a:ext>
            </a:extLst>
          </p:cNvPr>
          <p:cNvSpPr/>
          <p:nvPr/>
        </p:nvSpPr>
        <p:spPr>
          <a:xfrm rot="5400000">
            <a:off x="5184967" y="5975868"/>
            <a:ext cx="815861" cy="78402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1905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7EC9BE77-AF99-C623-B1E7-9BC8CCF395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4609748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4EDCD32E-43F1-6DC2-16A0-8C809B354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713772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25/28</a:t>
            </a:r>
          </a:p>
        </p:txBody>
      </p:sp>
      <p:pic>
        <p:nvPicPr>
          <p:cNvPr id="2" name="۲۶">
            <a:hlinkClick r:id="" action="ppaction://media"/>
            <a:extLst>
              <a:ext uri="{FF2B5EF4-FFF2-40B4-BE49-F238E27FC236}">
                <a16:creationId xmlns:a16="http://schemas.microsoft.com/office/drawing/2014/main" id="{AF724100-7F26-264B-0D99-D03C90EF69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3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96"/>
    </mc:Choice>
    <mc:Fallback>
      <p:transition spd="slow" advTm="44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CFD2CB-DC45-FF6B-44C0-D7556B1017D9}"/>
              </a:ext>
            </a:extLst>
          </p:cNvPr>
          <p:cNvGraphicFramePr/>
          <p:nvPr/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D642A0A0-B284-7705-CB0C-1A1312E6B5D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416"/>
          <a:stretch/>
        </p:blipFill>
        <p:spPr>
          <a:xfrm>
            <a:off x="3374990" y="1924608"/>
            <a:ext cx="7192155" cy="423252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636468-33A3-99A8-C921-E4FA2420214C}"/>
              </a:ext>
            </a:extLst>
          </p:cNvPr>
          <p:cNvSpPr/>
          <p:nvPr/>
        </p:nvSpPr>
        <p:spPr>
          <a:xfrm>
            <a:off x="8969175" y="5704314"/>
            <a:ext cx="637275" cy="276072"/>
          </a:xfrm>
          <a:prstGeom prst="round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088ED60-CC09-CB66-8E77-D7097A62C22D}"/>
              </a:ext>
            </a:extLst>
          </p:cNvPr>
          <p:cNvSpPr/>
          <p:nvPr/>
        </p:nvSpPr>
        <p:spPr>
          <a:xfrm>
            <a:off x="8933793" y="3749028"/>
            <a:ext cx="1602092" cy="686337"/>
          </a:xfrm>
          <a:prstGeom prst="round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0D6CDB2-DE1B-AF96-8489-375DAB445CB6}"/>
              </a:ext>
            </a:extLst>
          </p:cNvPr>
          <p:cNvSpPr/>
          <p:nvPr/>
        </p:nvSpPr>
        <p:spPr>
          <a:xfrm rot="5400000">
            <a:off x="9678867" y="5450336"/>
            <a:ext cx="815861" cy="78402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1905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C06D8147-35B2-F447-D17E-2012C390E4ED}"/>
              </a:ext>
            </a:extLst>
          </p:cNvPr>
          <p:cNvSpPr/>
          <p:nvPr/>
        </p:nvSpPr>
        <p:spPr>
          <a:xfrm rot="5400000">
            <a:off x="5611009" y="3862943"/>
            <a:ext cx="815861" cy="78402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1905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B7E5FB3-6072-D778-DD4C-EBA5F2DB3E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8512451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7017365-D55C-61D3-7D95-6A6A91214FB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5500" t="27324" r="41916" b="40516"/>
          <a:stretch/>
        </p:blipFill>
        <p:spPr>
          <a:xfrm>
            <a:off x="5265682" y="5173842"/>
            <a:ext cx="3450882" cy="1465965"/>
          </a:xfrm>
          <a:prstGeom prst="rect">
            <a:avLst/>
          </a:prstGeom>
          <a:ln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4885832-AA42-784E-3C11-291863951F7E}"/>
              </a:ext>
            </a:extLst>
          </p:cNvPr>
          <p:cNvSpPr/>
          <p:nvPr/>
        </p:nvSpPr>
        <p:spPr>
          <a:xfrm>
            <a:off x="6304811" y="5969876"/>
            <a:ext cx="222114" cy="173420"/>
          </a:xfrm>
          <a:prstGeom prst="round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EC5FB5F4-3576-BE40-48CA-18370D3CA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713772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26/28</a:t>
            </a:r>
          </a:p>
        </p:txBody>
      </p:sp>
      <p:pic>
        <p:nvPicPr>
          <p:cNvPr id="2" name="۲۷">
            <a:hlinkClick r:id="" action="ppaction://media"/>
            <a:extLst>
              <a:ext uri="{FF2B5EF4-FFF2-40B4-BE49-F238E27FC236}">
                <a16:creationId xmlns:a16="http://schemas.microsoft.com/office/drawing/2014/main" id="{707B6AA0-03FC-7584-93EE-C762F528E2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761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83"/>
    </mc:Choice>
    <mc:Fallback>
      <p:transition spd="slow" advTm="21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CFD2CB-DC45-FF6B-44C0-D7556B1017D9}"/>
              </a:ext>
            </a:extLst>
          </p:cNvPr>
          <p:cNvGraphicFramePr/>
          <p:nvPr/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82238C30-DE96-805E-E089-DC646DF5E26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667"/>
          <a:stretch/>
        </p:blipFill>
        <p:spPr>
          <a:xfrm>
            <a:off x="3388970" y="1855612"/>
            <a:ext cx="7133235" cy="4208858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EAE59B3-CDCF-63BB-B70F-B5E7CBC36A0B}"/>
              </a:ext>
            </a:extLst>
          </p:cNvPr>
          <p:cNvSpPr/>
          <p:nvPr/>
        </p:nvSpPr>
        <p:spPr>
          <a:xfrm>
            <a:off x="9448798" y="3061138"/>
            <a:ext cx="977457" cy="304802"/>
          </a:xfrm>
          <a:prstGeom prst="roundRect">
            <a:avLst/>
          </a:prstGeom>
          <a:noFill/>
          <a:ln w="571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AA68A448-9D23-6F3C-C83C-2DB6C1934566}"/>
              </a:ext>
            </a:extLst>
          </p:cNvPr>
          <p:cNvSpPr/>
          <p:nvPr/>
        </p:nvSpPr>
        <p:spPr>
          <a:xfrm rot="5400000">
            <a:off x="4890672" y="4404185"/>
            <a:ext cx="815861" cy="78402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C000"/>
          </a:solidFill>
          <a:ln w="1905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6A6DF71-E802-FFC5-AD51-18A9FC71A92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4499" t="36000" r="41370" b="36889"/>
          <a:stretch/>
        </p:blipFill>
        <p:spPr>
          <a:xfrm>
            <a:off x="5707745" y="5204129"/>
            <a:ext cx="3316750" cy="1146159"/>
          </a:xfrm>
          <a:prstGeom prst="rect">
            <a:avLst/>
          </a:prstGeom>
          <a:ln>
            <a:solidFill>
              <a:srgbClr val="FFC00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51F1A9A3-F0E5-0546-5BF6-6E10BDCD9C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043426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6BEE109A-9AA7-4471-5206-0F54D9FE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713772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27/28</a:t>
            </a:r>
          </a:p>
        </p:txBody>
      </p:sp>
      <p:pic>
        <p:nvPicPr>
          <p:cNvPr id="2" name="۲۸">
            <a:hlinkClick r:id="" action="ppaction://media"/>
            <a:extLst>
              <a:ext uri="{FF2B5EF4-FFF2-40B4-BE49-F238E27FC236}">
                <a16:creationId xmlns:a16="http://schemas.microsoft.com/office/drawing/2014/main" id="{74DBE5A2-AAF0-1914-44BB-BD9B3D23FD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57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98"/>
    </mc:Choice>
    <mc:Fallback>
      <p:transition spd="slow" advTm="30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CFD2CB-DC45-FF6B-44C0-D7556B1017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2662358"/>
              </p:ext>
            </p:extLst>
          </p:nvPr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51F1A9A3-F0E5-0546-5BF6-6E10BDCD9C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8845991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B8B0842-D0CB-E360-EE9E-EE490E673899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5324" t="8888" r="6166" b="20717"/>
          <a:stretch/>
        </p:blipFill>
        <p:spPr>
          <a:xfrm>
            <a:off x="3596242" y="1928357"/>
            <a:ext cx="7228879" cy="4178154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8C73CD-25A9-773B-3EC7-56165EF502C8}"/>
              </a:ext>
            </a:extLst>
          </p:cNvPr>
          <p:cNvSpPr/>
          <p:nvPr/>
        </p:nvSpPr>
        <p:spPr>
          <a:xfrm>
            <a:off x="3868397" y="4821846"/>
            <a:ext cx="2318644" cy="308954"/>
          </a:xfrm>
          <a:prstGeom prst="roundRect">
            <a:avLst/>
          </a:prstGeom>
          <a:noFill/>
          <a:ln w="57150" cap="flat" cmpd="sng" algn="ctr">
            <a:solidFill>
              <a:srgbClr val="F192C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483BDF0-230A-9F30-CA00-B42C4922945B}"/>
              </a:ext>
            </a:extLst>
          </p:cNvPr>
          <p:cNvSpPr/>
          <p:nvPr/>
        </p:nvSpPr>
        <p:spPr>
          <a:xfrm rot="5400000">
            <a:off x="6242244" y="4571640"/>
            <a:ext cx="815861" cy="78402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192C5"/>
          </a:solidFill>
          <a:ln w="19050">
            <a:solidFill>
              <a:srgbClr val="F192C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1BFB75-CFF4-AE35-EFF8-BE0D08C1E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713772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28/28</a:t>
            </a:r>
          </a:p>
        </p:txBody>
      </p:sp>
      <p:pic>
        <p:nvPicPr>
          <p:cNvPr id="2" name="۲۹">
            <a:hlinkClick r:id="" action="ppaction://media"/>
            <a:extLst>
              <a:ext uri="{FF2B5EF4-FFF2-40B4-BE49-F238E27FC236}">
                <a16:creationId xmlns:a16="http://schemas.microsoft.com/office/drawing/2014/main" id="{57104C32-A862-D375-4E23-940BE28B0B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37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53"/>
    </mc:Choice>
    <mc:Fallback>
      <p:transition spd="slow" advTm="28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4631841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585AE5C-4C5C-3CE6-432B-C903B66B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612059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2/28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FD7A401-FC9C-24CD-721D-253F556559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5639920"/>
              </p:ext>
            </p:extLst>
          </p:nvPr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" name="Google Shape;127;p18">
            <a:extLst>
              <a:ext uri="{FF2B5EF4-FFF2-40B4-BE49-F238E27FC236}">
                <a16:creationId xmlns:a16="http://schemas.microsoft.com/office/drawing/2014/main" id="{D385DCA0-091B-5BC4-0ABF-C80F81488913}"/>
              </a:ext>
            </a:extLst>
          </p:cNvPr>
          <p:cNvSpPr txBox="1">
            <a:spLocks/>
          </p:cNvSpPr>
          <p:nvPr/>
        </p:nvSpPr>
        <p:spPr>
          <a:xfrm>
            <a:off x="5673212" y="1513840"/>
            <a:ext cx="5476941" cy="251738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>
                <a:latin typeface="Calibri" panose="020F0502020204030204" pitchFamily="34" charset="0"/>
                <a:cs typeface="B Nazanin" panose="00000400000000000000" pitchFamily="2" charset="-78"/>
              </a:rPr>
              <a:t>ابزار مدیریت منابع رایگان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 err="1">
                <a:latin typeface="Calibri" panose="020F0502020204030204" pitchFamily="34" charset="0"/>
                <a:cs typeface="B Nazanin" panose="00000400000000000000" pitchFamily="2" charset="-78"/>
              </a:rPr>
              <a:t>پلتفرم‌های</a:t>
            </a:r>
            <a:r>
              <a:rPr lang="fa-IR" dirty="0">
                <a:latin typeface="Calibri" panose="020F0502020204030204" pitchFamily="34" charset="0"/>
                <a:cs typeface="B Nazanin" panose="00000400000000000000" pitchFamily="2" charset="-78"/>
              </a:rPr>
              <a:t> مختلف (</a:t>
            </a:r>
            <a:r>
              <a:rPr lang="en-US" dirty="0">
                <a:latin typeface="Calibri" panose="020F0502020204030204" pitchFamily="34" charset="0"/>
                <a:cs typeface="B Nazanin" panose="00000400000000000000" pitchFamily="2" charset="-78"/>
              </a:rPr>
              <a:t>Win/Mac/Linux/Mobile</a:t>
            </a:r>
            <a:r>
              <a:rPr lang="fa-IR" dirty="0">
                <a:latin typeface="Calibri" panose="020F0502020204030204" pitchFamily="34" charset="0"/>
                <a:cs typeface="B Nazanin" panose="00000400000000000000" pitchFamily="2" charset="-78"/>
              </a:rPr>
              <a:t>)</a:t>
            </a:r>
            <a:endParaRPr lang="en-US" dirty="0">
              <a:latin typeface="Calibri" panose="020F0502020204030204" pitchFamily="34" charset="0"/>
              <a:cs typeface="B Nazanin" panose="00000400000000000000" pitchFamily="2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dirty="0" err="1">
                <a:latin typeface="Calibri" panose="020F0502020204030204" pitchFamily="34" charset="0"/>
                <a:cs typeface="B Nazanin" panose="00000400000000000000" pitchFamily="2" charset="-78"/>
              </a:rPr>
              <a:t>همه‌ی</a:t>
            </a:r>
            <a:r>
              <a:rPr lang="fa-IR" dirty="0">
                <a:latin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dirty="0" err="1">
                <a:latin typeface="Calibri" panose="020F0502020204030204" pitchFamily="34" charset="0"/>
                <a:cs typeface="B Nazanin" panose="00000400000000000000" pitchFamily="2" charset="-78"/>
              </a:rPr>
              <a:t>مرورگرها</a:t>
            </a:r>
            <a:endParaRPr lang="fa-IR" dirty="0">
              <a:latin typeface="Calibri" panose="020F05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79E5E8-3D16-D0C7-B691-CE314A98A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" r="3075"/>
          <a:stretch>
            <a:fillRect/>
          </a:stretch>
        </p:blipFill>
        <p:spPr bwMode="auto">
          <a:xfrm>
            <a:off x="3371841" y="1818832"/>
            <a:ext cx="1790094" cy="190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0720889-AEB4-D409-9863-345002809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693" y="4136362"/>
            <a:ext cx="3303806" cy="190542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5B27DD-DDCF-7B88-965A-18BF92F11F82}"/>
              </a:ext>
            </a:extLst>
          </p:cNvPr>
          <p:cNvSpPr txBox="1"/>
          <p:nvPr/>
        </p:nvSpPr>
        <p:spPr>
          <a:xfrm>
            <a:off x="4732600" y="6071518"/>
            <a:ext cx="697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Web</a:t>
            </a:r>
            <a:endParaRPr lang="en-US" b="1" dirty="0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CCA6A247-034A-60C7-0DDE-36EE9C5B1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3" y="4131388"/>
            <a:ext cx="2660147" cy="190533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10B22F09-2F07-7D5F-2FBB-93BA8FCFE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53" t="7867" r="7957" b="8388"/>
          <a:stretch/>
        </p:blipFill>
        <p:spPr bwMode="auto">
          <a:xfrm>
            <a:off x="9655299" y="4131207"/>
            <a:ext cx="933916" cy="190542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2FF221-DBEC-99C9-D800-FDBAB61F8596}"/>
              </a:ext>
            </a:extLst>
          </p:cNvPr>
          <p:cNvSpPr txBox="1"/>
          <p:nvPr/>
        </p:nvSpPr>
        <p:spPr>
          <a:xfrm>
            <a:off x="7619708" y="6077192"/>
            <a:ext cx="1075849" cy="345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Desktop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444D0B-3B91-340F-9DD7-B296EB92E5D4}"/>
              </a:ext>
            </a:extLst>
          </p:cNvPr>
          <p:cNvSpPr txBox="1"/>
          <p:nvPr/>
        </p:nvSpPr>
        <p:spPr>
          <a:xfrm>
            <a:off x="9678832" y="6077193"/>
            <a:ext cx="8933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Mobile</a:t>
            </a:r>
            <a:endParaRPr lang="en-US" b="1" dirty="0"/>
          </a:p>
        </p:txBody>
      </p:sp>
      <p:pic>
        <p:nvPicPr>
          <p:cNvPr id="12" name="۳">
            <a:hlinkClick r:id="" action="ppaction://media"/>
            <a:extLst>
              <a:ext uri="{FF2B5EF4-FFF2-40B4-BE49-F238E27FC236}">
                <a16:creationId xmlns:a16="http://schemas.microsoft.com/office/drawing/2014/main" id="{E8A7E4D4-42A1-F44A-B51F-004E1262A7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79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10"/>
    </mc:Choice>
    <mc:Fallback>
      <p:transition spd="slow" advTm="41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1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30;p47">
            <a:extLst>
              <a:ext uri="{FF2B5EF4-FFF2-40B4-BE49-F238E27FC236}">
                <a16:creationId xmlns:a16="http://schemas.microsoft.com/office/drawing/2014/main" id="{C62BF022-B007-854B-1564-D2120B2820B9}"/>
              </a:ext>
            </a:extLst>
          </p:cNvPr>
          <p:cNvSpPr txBox="1">
            <a:spLocks/>
          </p:cNvSpPr>
          <p:nvPr/>
        </p:nvSpPr>
        <p:spPr>
          <a:xfrm>
            <a:off x="884738" y="2362146"/>
            <a:ext cx="10422524" cy="128802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fa-IR" dirty="0">
                <a:cs typeface="B Nazanin" panose="00000400000000000000" pitchFamily="2" charset="-78"/>
              </a:rPr>
              <a:t>از توجه شما سپاسگزارم </a:t>
            </a:r>
            <a:r>
              <a:rPr lang="fa-IR" dirty="0">
                <a:cs typeface="B Nazanin" panose="00000400000000000000" pitchFamily="2" charset="-78"/>
                <a:sym typeface="Wingdings" panose="05000000000000000000" pitchFamily="2" charset="2"/>
              </a:rPr>
              <a:t></a:t>
            </a:r>
            <a:endParaRPr lang="fa-IR" b="1" dirty="0">
              <a:cs typeface="B Nazanin" panose="00000400000000000000" pitchFamily="2" charset="-78"/>
            </a:endParaRPr>
          </a:p>
        </p:txBody>
      </p:sp>
      <p:cxnSp>
        <p:nvCxnSpPr>
          <p:cNvPr id="8" name="Google Shape;183;p30">
            <a:extLst>
              <a:ext uri="{FF2B5EF4-FFF2-40B4-BE49-F238E27FC236}">
                <a16:creationId xmlns:a16="http://schemas.microsoft.com/office/drawing/2014/main" id="{0BDBD9C9-01E4-A40D-F00F-08FC8DE9E17A}"/>
              </a:ext>
            </a:extLst>
          </p:cNvPr>
          <p:cNvCxnSpPr>
            <a:cxnSpLocks/>
          </p:cNvCxnSpPr>
          <p:nvPr/>
        </p:nvCxnSpPr>
        <p:spPr>
          <a:xfrm>
            <a:off x="1421983" y="3851840"/>
            <a:ext cx="9348034" cy="0"/>
          </a:xfrm>
          <a:prstGeom prst="straightConnector1">
            <a:avLst/>
          </a:pr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۳۰">
            <a:hlinkClick r:id="" action="ppaction://media"/>
            <a:extLst>
              <a:ext uri="{FF2B5EF4-FFF2-40B4-BE49-F238E27FC236}">
                <a16:creationId xmlns:a16="http://schemas.microsoft.com/office/drawing/2014/main" id="{E48A2AAE-E192-205F-9880-031BBB496F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216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3"/>
    </mc:Choice>
    <mc:Fallback>
      <p:transition spd="slow" advTm="4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3512694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585AE5C-4C5C-3CE6-432B-C903B66B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612059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3/28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B56B745-D88C-1754-FE4C-BAE16E336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281035"/>
              </p:ext>
            </p:extLst>
          </p:nvPr>
        </p:nvGraphicFramePr>
        <p:xfrm>
          <a:off x="3557418" y="1860332"/>
          <a:ext cx="6827300" cy="3746967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257200">
                  <a:extLst>
                    <a:ext uri="{9D8B030D-6E8A-4147-A177-3AD203B41FA5}">
                      <a16:colId xmlns:a16="http://schemas.microsoft.com/office/drawing/2014/main" val="3545524995"/>
                    </a:ext>
                  </a:extLst>
                </a:gridCol>
                <a:gridCol w="914020">
                  <a:extLst>
                    <a:ext uri="{9D8B030D-6E8A-4147-A177-3AD203B41FA5}">
                      <a16:colId xmlns:a16="http://schemas.microsoft.com/office/drawing/2014/main" val="2889490024"/>
                    </a:ext>
                  </a:extLst>
                </a:gridCol>
                <a:gridCol w="914020">
                  <a:extLst>
                    <a:ext uri="{9D8B030D-6E8A-4147-A177-3AD203B41FA5}">
                      <a16:colId xmlns:a16="http://schemas.microsoft.com/office/drawing/2014/main" val="4266859500"/>
                    </a:ext>
                  </a:extLst>
                </a:gridCol>
                <a:gridCol w="914020">
                  <a:extLst>
                    <a:ext uri="{9D8B030D-6E8A-4147-A177-3AD203B41FA5}">
                      <a16:colId xmlns:a16="http://schemas.microsoft.com/office/drawing/2014/main" val="2501423655"/>
                    </a:ext>
                  </a:extLst>
                </a:gridCol>
                <a:gridCol w="914020">
                  <a:extLst>
                    <a:ext uri="{9D8B030D-6E8A-4147-A177-3AD203B41FA5}">
                      <a16:colId xmlns:a16="http://schemas.microsoft.com/office/drawing/2014/main" val="2766268969"/>
                    </a:ext>
                  </a:extLst>
                </a:gridCol>
                <a:gridCol w="914020">
                  <a:extLst>
                    <a:ext uri="{9D8B030D-6E8A-4147-A177-3AD203B41FA5}">
                      <a16:colId xmlns:a16="http://schemas.microsoft.com/office/drawing/2014/main" val="4234152300"/>
                    </a:ext>
                  </a:extLst>
                </a:gridCol>
              </a:tblGrid>
              <a:tr h="1681654"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MENDELEY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EndNote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>
                          <a:latin typeface="+mn-lt"/>
                          <a:cs typeface="B Nazanin" panose="00000400000000000000" pitchFamily="2" charset="-78"/>
                        </a:rPr>
                        <a:t>RefWork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Zotero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Papers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726731"/>
                  </a:ext>
                </a:extLst>
              </a:tr>
              <a:tr h="955088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امکانات پایه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رایگان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250$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100$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رایگان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79$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863140"/>
                  </a:ext>
                </a:extLst>
              </a:tr>
              <a:tr h="1110225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فضای </a:t>
                      </a:r>
                      <a:r>
                        <a:rPr lang="fa-IR" dirty="0" err="1">
                          <a:latin typeface="+mn-lt"/>
                          <a:cs typeface="B Nazanin" panose="00000400000000000000" pitchFamily="2" charset="-78"/>
                        </a:rPr>
                        <a:t>ذخیره‌سازی</a:t>
                      </a:r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 رایگان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2 GB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1 GB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ندارد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100 MB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ندارد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276178"/>
                  </a:ext>
                </a:extLst>
              </a:tr>
            </a:tbl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3E52C352-FB76-E526-CA2C-14129B31B8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8047353"/>
              </p:ext>
            </p:extLst>
          </p:nvPr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3" name="۴">
            <a:hlinkClick r:id="" action="ppaction://media"/>
            <a:extLst>
              <a:ext uri="{FF2B5EF4-FFF2-40B4-BE49-F238E27FC236}">
                <a16:creationId xmlns:a16="http://schemas.microsoft.com/office/drawing/2014/main" id="{5CC84D7A-FDCB-B870-9D12-73245C7091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175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96"/>
    </mc:Choice>
    <mc:Fallback>
      <p:transition spd="slow" advTm="50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3194499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585AE5C-4C5C-3CE6-432B-C903B66B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612059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4/28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B56B745-D88C-1754-FE4C-BAE16E336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641625"/>
              </p:ext>
            </p:extLst>
          </p:nvPr>
        </p:nvGraphicFramePr>
        <p:xfrm>
          <a:off x="3557418" y="1860332"/>
          <a:ext cx="6827300" cy="440123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257200">
                  <a:extLst>
                    <a:ext uri="{9D8B030D-6E8A-4147-A177-3AD203B41FA5}">
                      <a16:colId xmlns:a16="http://schemas.microsoft.com/office/drawing/2014/main" val="3545524995"/>
                    </a:ext>
                  </a:extLst>
                </a:gridCol>
                <a:gridCol w="914020">
                  <a:extLst>
                    <a:ext uri="{9D8B030D-6E8A-4147-A177-3AD203B41FA5}">
                      <a16:colId xmlns:a16="http://schemas.microsoft.com/office/drawing/2014/main" val="2889490024"/>
                    </a:ext>
                  </a:extLst>
                </a:gridCol>
                <a:gridCol w="914020">
                  <a:extLst>
                    <a:ext uri="{9D8B030D-6E8A-4147-A177-3AD203B41FA5}">
                      <a16:colId xmlns:a16="http://schemas.microsoft.com/office/drawing/2014/main" val="4266859500"/>
                    </a:ext>
                  </a:extLst>
                </a:gridCol>
                <a:gridCol w="914020">
                  <a:extLst>
                    <a:ext uri="{9D8B030D-6E8A-4147-A177-3AD203B41FA5}">
                      <a16:colId xmlns:a16="http://schemas.microsoft.com/office/drawing/2014/main" val="2501423655"/>
                    </a:ext>
                  </a:extLst>
                </a:gridCol>
                <a:gridCol w="914020">
                  <a:extLst>
                    <a:ext uri="{9D8B030D-6E8A-4147-A177-3AD203B41FA5}">
                      <a16:colId xmlns:a16="http://schemas.microsoft.com/office/drawing/2014/main" val="2766268969"/>
                    </a:ext>
                  </a:extLst>
                </a:gridCol>
                <a:gridCol w="914020">
                  <a:extLst>
                    <a:ext uri="{9D8B030D-6E8A-4147-A177-3AD203B41FA5}">
                      <a16:colId xmlns:a16="http://schemas.microsoft.com/office/drawing/2014/main" val="4234152300"/>
                    </a:ext>
                  </a:extLst>
                </a:gridCol>
              </a:tblGrid>
              <a:tr h="1370548"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MENDELEY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EndNote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>
                          <a:latin typeface="+mn-lt"/>
                          <a:cs typeface="B Nazanin" panose="00000400000000000000" pitchFamily="2" charset="-78"/>
                        </a:rPr>
                        <a:t>RefWork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Zotero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Papers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726731"/>
                  </a:ext>
                </a:extLst>
              </a:tr>
              <a:tr h="676367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مدیریت </a:t>
                      </a:r>
                      <a:r>
                        <a:rPr lang="fa-IR" dirty="0" err="1">
                          <a:latin typeface="+mn-lt"/>
                          <a:cs typeface="B Nazanin" panose="00000400000000000000" pitchFamily="2" charset="-78"/>
                        </a:rPr>
                        <a:t>فایل‌های</a:t>
                      </a:r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 </a:t>
                      </a:r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PDF</a:t>
                      </a:r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 و </a:t>
                      </a:r>
                      <a:r>
                        <a:rPr lang="fa-IR" dirty="0" err="1">
                          <a:latin typeface="+mn-lt"/>
                          <a:cs typeface="B Nazanin" panose="00000400000000000000" pitchFamily="2" charset="-78"/>
                        </a:rPr>
                        <a:t>فایل‌های</a:t>
                      </a:r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 دیگر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863140"/>
                  </a:ext>
                </a:extLst>
              </a:tr>
              <a:tr h="784773">
                <a:tc>
                  <a:txBody>
                    <a:bodyPr/>
                    <a:lstStyle/>
                    <a:p>
                      <a:pPr algn="ctr" rtl="1"/>
                      <a:r>
                        <a:rPr lang="fa-IR" dirty="0" err="1">
                          <a:latin typeface="+mn-lt"/>
                          <a:cs typeface="B Nazanin" panose="00000400000000000000" pitchFamily="2" charset="-78"/>
                        </a:rPr>
                        <a:t>پلاگین</a:t>
                      </a:r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 برای </a:t>
                      </a:r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Word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276178"/>
                  </a:ext>
                </a:extLst>
              </a:tr>
              <a:tr h="784773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حاشیه </a:t>
                      </a:r>
                      <a:r>
                        <a:rPr lang="fa-IR" dirty="0" err="1">
                          <a:latin typeface="+mn-lt"/>
                          <a:cs typeface="B Nazanin" panose="00000400000000000000" pitchFamily="2" charset="-78"/>
                        </a:rPr>
                        <a:t>نویسی</a:t>
                      </a:r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 و برجسته کردن متن در </a:t>
                      </a:r>
                      <a:r>
                        <a:rPr lang="fa-IR" dirty="0" err="1">
                          <a:latin typeface="+mn-lt"/>
                          <a:cs typeface="B Nazanin" panose="00000400000000000000" pitchFamily="2" charset="-78"/>
                        </a:rPr>
                        <a:t>فایل‌های</a:t>
                      </a:r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 </a:t>
                      </a:r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PDF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171251"/>
                  </a:ext>
                </a:extLst>
              </a:tr>
              <a:tr h="784773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هماهنگی در </a:t>
                      </a:r>
                      <a:r>
                        <a:rPr lang="fa-IR" dirty="0" err="1">
                          <a:latin typeface="+mn-lt"/>
                          <a:cs typeface="B Nazanin" panose="00000400000000000000" pitchFamily="2" charset="-78"/>
                        </a:rPr>
                        <a:t>نسخه‌های</a:t>
                      </a:r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 </a:t>
                      </a:r>
                      <a:r>
                        <a:rPr lang="fa-IR" dirty="0" err="1">
                          <a:latin typeface="+mn-lt"/>
                          <a:cs typeface="B Nazanin" panose="00000400000000000000" pitchFamily="2" charset="-78"/>
                        </a:rPr>
                        <a:t>دسکتاپ</a:t>
                      </a:r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، </a:t>
                      </a:r>
                      <a:r>
                        <a:rPr lang="fa-IR" dirty="0" err="1">
                          <a:latin typeface="+mn-lt"/>
                          <a:cs typeface="B Nazanin" panose="00000400000000000000" pitchFamily="2" charset="-78"/>
                        </a:rPr>
                        <a:t>وب</a:t>
                      </a:r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 و تلفن همراه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521613"/>
                  </a:ext>
                </a:extLst>
              </a:tr>
            </a:tbl>
          </a:graphicData>
        </a:graphic>
      </p:graphicFrame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5B65387F-80A7-B335-66BE-158DFD260C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99242" y="3374423"/>
            <a:ext cx="355566" cy="355566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CCD80974-0658-3D9E-C955-817B0CA01F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90277" y="3396191"/>
            <a:ext cx="355566" cy="355566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D0C8E13B-F9B7-E4A9-2F4C-67398658D9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05010" y="3390743"/>
            <a:ext cx="355566" cy="355566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EDC7D7D8-4D85-83A2-EA48-BB717CE17E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47064" y="3379854"/>
            <a:ext cx="355566" cy="355566"/>
          </a:xfrm>
          <a:prstGeom prst="rect">
            <a:avLst/>
          </a:prstGeom>
        </p:spPr>
      </p:pic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90CF0284-7BD6-6624-3801-B746AF5B81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33314" y="3367894"/>
            <a:ext cx="419893" cy="419893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B0A2E37E-9C05-815E-5525-4423B670B1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52504" y="4120084"/>
            <a:ext cx="355566" cy="355566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25781544-6FF3-8B12-48E0-43A43B6527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61465" y="4114641"/>
            <a:ext cx="355566" cy="355566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DFAB3D7C-24F5-C026-9E2F-28411F6053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48656" y="4136409"/>
            <a:ext cx="355566" cy="355566"/>
          </a:xfrm>
          <a:prstGeom prst="rect">
            <a:avLst/>
          </a:prstGeom>
        </p:spPr>
      </p:pic>
      <p:pic>
        <p:nvPicPr>
          <p:cNvPr id="19" name="Graphic 18" descr="Checkmark with solid fill">
            <a:extLst>
              <a:ext uri="{FF2B5EF4-FFF2-40B4-BE49-F238E27FC236}">
                <a16:creationId xmlns:a16="http://schemas.microsoft.com/office/drawing/2014/main" id="{BCDB08CA-389F-F031-8970-248F4D9141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01159" y="4141849"/>
            <a:ext cx="355566" cy="355566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0491BB5E-3880-9E3A-5233-CB06DEC6CE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04675" y="4147290"/>
            <a:ext cx="355566" cy="355566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21AA8B1C-94AB-6261-2ACB-5BB39E3198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57943" y="4909301"/>
            <a:ext cx="355566" cy="355566"/>
          </a:xfrm>
          <a:prstGeom prst="rect">
            <a:avLst/>
          </a:prstGeom>
        </p:spPr>
      </p:pic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02C069B3-6F77-EEE2-621A-F05AE8682E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55082" y="4875569"/>
            <a:ext cx="419893" cy="419893"/>
          </a:xfrm>
          <a:prstGeom prst="rect">
            <a:avLst/>
          </a:prstGeom>
        </p:spPr>
      </p:pic>
      <p:pic>
        <p:nvPicPr>
          <p:cNvPr id="23" name="Graphic 22" descr="Close with solid fill">
            <a:extLst>
              <a:ext uri="{FF2B5EF4-FFF2-40B4-BE49-F238E27FC236}">
                <a16:creationId xmlns:a16="http://schemas.microsoft.com/office/drawing/2014/main" id="{C8E48DB4-8069-0CEC-59F2-A3B04F1F0C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13469" y="4864679"/>
            <a:ext cx="419893" cy="419893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360E737F-1F92-A3F7-2761-4124E080E4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0114" y="4903845"/>
            <a:ext cx="355566" cy="355566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C90485EA-037C-BD91-29CB-1191E764E1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84830" y="4909285"/>
            <a:ext cx="355566" cy="355566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418DEA24-535F-E8C1-78D3-FDC4DDD50F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99227" y="5676731"/>
            <a:ext cx="355566" cy="355566"/>
          </a:xfrm>
          <a:prstGeom prst="rect">
            <a:avLst/>
          </a:prstGeom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BAE05FA4-4F98-E8DC-2FFE-75F7E69E23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61459" y="5698499"/>
            <a:ext cx="355566" cy="355566"/>
          </a:xfrm>
          <a:prstGeom prst="rect">
            <a:avLst/>
          </a:prstGeom>
        </p:spPr>
      </p:pic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id="{FC4AD5AF-F01D-1EB1-7097-8CC7BCB45A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60525" y="5664784"/>
            <a:ext cx="419893" cy="419893"/>
          </a:xfrm>
          <a:prstGeom prst="rect">
            <a:avLst/>
          </a:prstGeom>
        </p:spPr>
      </p:pic>
      <p:pic>
        <p:nvPicPr>
          <p:cNvPr id="29" name="Graphic 28" descr="Close with solid fill">
            <a:extLst>
              <a:ext uri="{FF2B5EF4-FFF2-40B4-BE49-F238E27FC236}">
                <a16:creationId xmlns:a16="http://schemas.microsoft.com/office/drawing/2014/main" id="{BFDDD44A-DB0E-FC26-0A72-318047D920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80364" y="5670223"/>
            <a:ext cx="419893" cy="419893"/>
          </a:xfrm>
          <a:prstGeom prst="rect">
            <a:avLst/>
          </a:prstGeom>
        </p:spPr>
      </p:pic>
      <p:pic>
        <p:nvPicPr>
          <p:cNvPr id="30" name="Graphic 29" descr="Close with solid fill">
            <a:extLst>
              <a:ext uri="{FF2B5EF4-FFF2-40B4-BE49-F238E27FC236}">
                <a16:creationId xmlns:a16="http://schemas.microsoft.com/office/drawing/2014/main" id="{1D0BB1F6-F64C-32F6-26F1-909709E8FC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42598" y="5659334"/>
            <a:ext cx="419893" cy="419893"/>
          </a:xfrm>
          <a:prstGeom prst="rect">
            <a:avLst/>
          </a:prstGeom>
        </p:spPr>
      </p:pic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CD8CC93-B369-7A15-1265-B71C4A5A0C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8785224"/>
              </p:ext>
            </p:extLst>
          </p:nvPr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3" name="۵">
            <a:hlinkClick r:id="" action="ppaction://media"/>
            <a:extLst>
              <a:ext uri="{FF2B5EF4-FFF2-40B4-BE49-F238E27FC236}">
                <a16:creationId xmlns:a16="http://schemas.microsoft.com/office/drawing/2014/main" id="{C5C85697-7553-0BC2-4DD6-0A596F1A39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88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31"/>
    </mc:Choice>
    <mc:Fallback>
      <p:transition spd="slow" advTm="42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426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0303368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585AE5C-4C5C-3CE6-432B-C903B66B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612059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5/28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B56B745-D88C-1754-FE4C-BAE16E336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7160587"/>
              </p:ext>
            </p:extLst>
          </p:nvPr>
        </p:nvGraphicFramePr>
        <p:xfrm>
          <a:off x="3557418" y="1860332"/>
          <a:ext cx="6827300" cy="4401234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257200">
                  <a:extLst>
                    <a:ext uri="{9D8B030D-6E8A-4147-A177-3AD203B41FA5}">
                      <a16:colId xmlns:a16="http://schemas.microsoft.com/office/drawing/2014/main" val="3545524995"/>
                    </a:ext>
                  </a:extLst>
                </a:gridCol>
                <a:gridCol w="914020">
                  <a:extLst>
                    <a:ext uri="{9D8B030D-6E8A-4147-A177-3AD203B41FA5}">
                      <a16:colId xmlns:a16="http://schemas.microsoft.com/office/drawing/2014/main" val="2889490024"/>
                    </a:ext>
                  </a:extLst>
                </a:gridCol>
                <a:gridCol w="914020">
                  <a:extLst>
                    <a:ext uri="{9D8B030D-6E8A-4147-A177-3AD203B41FA5}">
                      <a16:colId xmlns:a16="http://schemas.microsoft.com/office/drawing/2014/main" val="4266859500"/>
                    </a:ext>
                  </a:extLst>
                </a:gridCol>
                <a:gridCol w="914020">
                  <a:extLst>
                    <a:ext uri="{9D8B030D-6E8A-4147-A177-3AD203B41FA5}">
                      <a16:colId xmlns:a16="http://schemas.microsoft.com/office/drawing/2014/main" val="2501423655"/>
                    </a:ext>
                  </a:extLst>
                </a:gridCol>
                <a:gridCol w="914020">
                  <a:extLst>
                    <a:ext uri="{9D8B030D-6E8A-4147-A177-3AD203B41FA5}">
                      <a16:colId xmlns:a16="http://schemas.microsoft.com/office/drawing/2014/main" val="2766268969"/>
                    </a:ext>
                  </a:extLst>
                </a:gridCol>
                <a:gridCol w="914020">
                  <a:extLst>
                    <a:ext uri="{9D8B030D-6E8A-4147-A177-3AD203B41FA5}">
                      <a16:colId xmlns:a16="http://schemas.microsoft.com/office/drawing/2014/main" val="4234152300"/>
                    </a:ext>
                  </a:extLst>
                </a:gridCol>
              </a:tblGrid>
              <a:tr h="1370548"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MENDELEY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EndNote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>
                          <a:latin typeface="+mn-lt"/>
                          <a:cs typeface="B Nazanin" panose="00000400000000000000" pitchFamily="2" charset="-78"/>
                        </a:rPr>
                        <a:t>RefWork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Zotero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Papers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726731"/>
                  </a:ext>
                </a:extLst>
              </a:tr>
              <a:tr h="676367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پایگاه داده رایگان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863140"/>
                  </a:ext>
                </a:extLst>
              </a:tr>
              <a:tr h="784773">
                <a:tc>
                  <a:txBody>
                    <a:bodyPr/>
                    <a:lstStyle/>
                    <a:p>
                      <a:pPr algn="ctr" rtl="0"/>
                      <a:r>
                        <a:rPr lang="fa-IR" dirty="0" err="1">
                          <a:latin typeface="+mn-lt"/>
                          <a:cs typeface="B Nazanin" panose="00000400000000000000" pitchFamily="2" charset="-78"/>
                        </a:rPr>
                        <a:t>توصیه‌های</a:t>
                      </a:r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 مقاله شخصی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276178"/>
                  </a:ext>
                </a:extLst>
              </a:tr>
              <a:tr h="784773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جستجو در مقالات موجود در کتابخانه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171251"/>
                  </a:ext>
                </a:extLst>
              </a:tr>
              <a:tr h="784773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جستجو در تمام پایگاه </a:t>
                      </a:r>
                      <a:r>
                        <a:rPr lang="fa-IR" dirty="0" err="1">
                          <a:latin typeface="+mn-lt"/>
                          <a:cs typeface="B Nazanin" panose="00000400000000000000" pitchFamily="2" charset="-78"/>
                        </a:rPr>
                        <a:t>داده‌های</a:t>
                      </a:r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 خارجی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521613"/>
                  </a:ext>
                </a:extLst>
              </a:tr>
            </a:tbl>
          </a:graphicData>
        </a:graphic>
      </p:graphicFrame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5B65387F-80A7-B335-66BE-158DFD260C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99242" y="3374423"/>
            <a:ext cx="355566" cy="355566"/>
          </a:xfrm>
          <a:prstGeom prst="rect">
            <a:avLst/>
          </a:prstGeom>
        </p:spPr>
      </p:pic>
      <p:pic>
        <p:nvPicPr>
          <p:cNvPr id="10" name="Graphic 9" descr="Close with solid fill">
            <a:extLst>
              <a:ext uri="{FF2B5EF4-FFF2-40B4-BE49-F238E27FC236}">
                <a16:creationId xmlns:a16="http://schemas.microsoft.com/office/drawing/2014/main" id="{90CF0284-7BD6-6624-3801-B746AF5B81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33314" y="3367894"/>
            <a:ext cx="419893" cy="419893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0491BB5E-3880-9E3A-5233-CB06DEC6CE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04675" y="4147290"/>
            <a:ext cx="355566" cy="355566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21AA8B1C-94AB-6261-2ACB-5BB39E3198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57943" y="4909301"/>
            <a:ext cx="355566" cy="355566"/>
          </a:xfrm>
          <a:prstGeom prst="rect">
            <a:avLst/>
          </a:prstGeom>
        </p:spPr>
      </p:pic>
      <p:pic>
        <p:nvPicPr>
          <p:cNvPr id="22" name="Graphic 21" descr="Close with solid fill">
            <a:extLst>
              <a:ext uri="{FF2B5EF4-FFF2-40B4-BE49-F238E27FC236}">
                <a16:creationId xmlns:a16="http://schemas.microsoft.com/office/drawing/2014/main" id="{02C069B3-6F77-EEE2-621A-F05AE8682E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55082" y="4875569"/>
            <a:ext cx="419893" cy="419893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360E737F-1F92-A3F7-2761-4124E080E4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0114" y="4903845"/>
            <a:ext cx="355566" cy="355566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C90485EA-037C-BD91-29CB-1191E764E1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84830" y="4909285"/>
            <a:ext cx="355566" cy="355566"/>
          </a:xfrm>
          <a:prstGeom prst="rect">
            <a:avLst/>
          </a:prstGeom>
        </p:spPr>
      </p:pic>
      <p:pic>
        <p:nvPicPr>
          <p:cNvPr id="4" name="Graphic 3" descr="Close with solid fill">
            <a:extLst>
              <a:ext uri="{FF2B5EF4-FFF2-40B4-BE49-F238E27FC236}">
                <a16:creationId xmlns:a16="http://schemas.microsoft.com/office/drawing/2014/main" id="{78A4C534-E35D-7C8E-71DE-3058B970E8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53159" y="3389663"/>
            <a:ext cx="419893" cy="419893"/>
          </a:xfrm>
          <a:prstGeom prst="rect">
            <a:avLst/>
          </a:prstGeom>
        </p:spPr>
      </p:pic>
      <p:pic>
        <p:nvPicPr>
          <p:cNvPr id="7" name="Graphic 6" descr="Close with solid fill">
            <a:extLst>
              <a:ext uri="{FF2B5EF4-FFF2-40B4-BE49-F238E27FC236}">
                <a16:creationId xmlns:a16="http://schemas.microsoft.com/office/drawing/2014/main" id="{4A64F3A6-2E10-3B6B-AFC2-BCFF35F149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6128" y="3362444"/>
            <a:ext cx="419893" cy="419893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564AF024-FB19-321C-F580-D4A4448CE5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53496" y="3367885"/>
            <a:ext cx="419893" cy="419893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B29E5694-69BD-5FD8-60F1-AFD4E6CF37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2271" y="4113562"/>
            <a:ext cx="419893" cy="419893"/>
          </a:xfrm>
          <a:prstGeom prst="rect">
            <a:avLst/>
          </a:prstGeom>
        </p:spPr>
      </p:pic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A5DBF91A-559B-F858-41E5-24C4A38FFC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49639" y="4119001"/>
            <a:ext cx="419893" cy="419893"/>
          </a:xfrm>
          <a:prstGeom prst="rect">
            <a:avLst/>
          </a:prstGeom>
        </p:spPr>
      </p:pic>
      <p:pic>
        <p:nvPicPr>
          <p:cNvPr id="16" name="Graphic 15" descr="Close with solid fill">
            <a:extLst>
              <a:ext uri="{FF2B5EF4-FFF2-40B4-BE49-F238E27FC236}">
                <a16:creationId xmlns:a16="http://schemas.microsoft.com/office/drawing/2014/main" id="{4AF063B4-7ABA-A1FC-E5BA-FD1B10A350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0675" y="4091784"/>
            <a:ext cx="419893" cy="419893"/>
          </a:xfrm>
          <a:prstGeom prst="rect">
            <a:avLst/>
          </a:prstGeom>
        </p:spPr>
      </p:pic>
      <p:pic>
        <p:nvPicPr>
          <p:cNvPr id="31" name="Graphic 30" descr="Close with solid fill">
            <a:extLst>
              <a:ext uri="{FF2B5EF4-FFF2-40B4-BE49-F238E27FC236}">
                <a16:creationId xmlns:a16="http://schemas.microsoft.com/office/drawing/2014/main" id="{D2C0480C-8EA3-57D3-2AA0-0749226513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48037" y="4097225"/>
            <a:ext cx="419893" cy="419893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284FFD5D-91AB-F198-E893-FCD00BFE5C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61461" y="4914743"/>
            <a:ext cx="355566" cy="355566"/>
          </a:xfrm>
          <a:prstGeom prst="rect">
            <a:avLst/>
          </a:prstGeom>
        </p:spPr>
      </p:pic>
      <p:pic>
        <p:nvPicPr>
          <p:cNvPr id="33" name="Graphic 32" descr="Close with solid fill">
            <a:extLst>
              <a:ext uri="{FF2B5EF4-FFF2-40B4-BE49-F238E27FC236}">
                <a16:creationId xmlns:a16="http://schemas.microsoft.com/office/drawing/2014/main" id="{B262CA1C-BA92-E694-F173-AF78CDAF02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9792" y="5648462"/>
            <a:ext cx="419893" cy="419893"/>
          </a:xfrm>
          <a:prstGeom prst="rect">
            <a:avLst/>
          </a:prstGeom>
        </p:spPr>
      </p:pic>
      <p:pic>
        <p:nvPicPr>
          <p:cNvPr id="34" name="Graphic 33" descr="Close with solid fill">
            <a:extLst>
              <a:ext uri="{FF2B5EF4-FFF2-40B4-BE49-F238E27FC236}">
                <a16:creationId xmlns:a16="http://schemas.microsoft.com/office/drawing/2014/main" id="{7896CAA8-DAAD-E25A-A381-D7958DDEF9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62109" y="5653903"/>
            <a:ext cx="419893" cy="419893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C0F8AB94-5495-D20B-5811-AA42235DA5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90270" y="5682176"/>
            <a:ext cx="355566" cy="355566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56D9F93B-0F55-AAE3-A1D2-39B87836DD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64987" y="5687616"/>
            <a:ext cx="355566" cy="355566"/>
          </a:xfrm>
          <a:prstGeom prst="rect">
            <a:avLst/>
          </a:prstGeom>
        </p:spPr>
      </p:pic>
      <p:pic>
        <p:nvPicPr>
          <p:cNvPr id="37" name="Graphic 36" descr="Checkmark with solid fill">
            <a:extLst>
              <a:ext uri="{FF2B5EF4-FFF2-40B4-BE49-F238E27FC236}">
                <a16:creationId xmlns:a16="http://schemas.microsoft.com/office/drawing/2014/main" id="{0FBCF6E1-8BAA-61BE-35D5-AD9EBE2D27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74285" y="5693056"/>
            <a:ext cx="355566" cy="355566"/>
          </a:xfrm>
          <a:prstGeom prst="rect">
            <a:avLst/>
          </a:prstGeom>
        </p:spPr>
      </p:pic>
      <p:graphicFrame>
        <p:nvGraphicFramePr>
          <p:cNvPr id="39" name="Diagram 38">
            <a:extLst>
              <a:ext uri="{FF2B5EF4-FFF2-40B4-BE49-F238E27FC236}">
                <a16:creationId xmlns:a16="http://schemas.microsoft.com/office/drawing/2014/main" id="{06E4E6B0-236F-D96F-2016-671C6C00E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8785224"/>
              </p:ext>
            </p:extLst>
          </p:nvPr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3" name="۶">
            <a:hlinkClick r:id="" action="ppaction://media"/>
            <a:extLst>
              <a:ext uri="{FF2B5EF4-FFF2-40B4-BE49-F238E27FC236}">
                <a16:creationId xmlns:a16="http://schemas.microsoft.com/office/drawing/2014/main" id="{A257CC22-1441-9DC1-D098-2C9276B4E7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24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49"/>
    </mc:Choice>
    <mc:Fallback>
      <p:transition spd="slow" advTm="404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404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5323089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585AE5C-4C5C-3CE6-432B-C903B66B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612059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6/28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B56B745-D88C-1754-FE4C-BAE16E336D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11719"/>
              </p:ext>
            </p:extLst>
          </p:nvPr>
        </p:nvGraphicFramePr>
        <p:xfrm>
          <a:off x="3561485" y="1916966"/>
          <a:ext cx="6819166" cy="3477993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254511">
                  <a:extLst>
                    <a:ext uri="{9D8B030D-6E8A-4147-A177-3AD203B41FA5}">
                      <a16:colId xmlns:a16="http://schemas.microsoft.com/office/drawing/2014/main" val="3545524995"/>
                    </a:ext>
                  </a:extLst>
                </a:gridCol>
                <a:gridCol w="912931">
                  <a:extLst>
                    <a:ext uri="{9D8B030D-6E8A-4147-A177-3AD203B41FA5}">
                      <a16:colId xmlns:a16="http://schemas.microsoft.com/office/drawing/2014/main" val="2889490024"/>
                    </a:ext>
                  </a:extLst>
                </a:gridCol>
                <a:gridCol w="912931">
                  <a:extLst>
                    <a:ext uri="{9D8B030D-6E8A-4147-A177-3AD203B41FA5}">
                      <a16:colId xmlns:a16="http://schemas.microsoft.com/office/drawing/2014/main" val="4266859500"/>
                    </a:ext>
                  </a:extLst>
                </a:gridCol>
                <a:gridCol w="912931">
                  <a:extLst>
                    <a:ext uri="{9D8B030D-6E8A-4147-A177-3AD203B41FA5}">
                      <a16:colId xmlns:a16="http://schemas.microsoft.com/office/drawing/2014/main" val="2501423655"/>
                    </a:ext>
                  </a:extLst>
                </a:gridCol>
                <a:gridCol w="912931">
                  <a:extLst>
                    <a:ext uri="{9D8B030D-6E8A-4147-A177-3AD203B41FA5}">
                      <a16:colId xmlns:a16="http://schemas.microsoft.com/office/drawing/2014/main" val="2766268969"/>
                    </a:ext>
                  </a:extLst>
                </a:gridCol>
                <a:gridCol w="912931">
                  <a:extLst>
                    <a:ext uri="{9D8B030D-6E8A-4147-A177-3AD203B41FA5}">
                      <a16:colId xmlns:a16="http://schemas.microsoft.com/office/drawing/2014/main" val="4234152300"/>
                    </a:ext>
                  </a:extLst>
                </a:gridCol>
              </a:tblGrid>
              <a:tr h="1683362"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MENDELEY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EndNote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>
                          <a:latin typeface="+mn-lt"/>
                          <a:cs typeface="B Nazanin" panose="00000400000000000000" pitchFamily="2" charset="-78"/>
                        </a:rPr>
                        <a:t>RefWork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Zotero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Papers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726731"/>
                  </a:ext>
                </a:extLst>
              </a:tr>
              <a:tr h="830741">
                <a:tc>
                  <a:txBody>
                    <a:bodyPr/>
                    <a:lstStyle/>
                    <a:p>
                      <a:pPr algn="ctr" rtl="1"/>
                      <a:r>
                        <a:rPr lang="fa-IR" dirty="0" err="1">
                          <a:latin typeface="+mn-lt"/>
                          <a:cs typeface="B Nazanin" panose="00000400000000000000" pitchFamily="2" charset="-78"/>
                        </a:rPr>
                        <a:t>گروه‌های</a:t>
                      </a:r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 خصوصی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863140"/>
                  </a:ext>
                </a:extLst>
              </a:tr>
              <a:tr h="963890">
                <a:tc>
                  <a:txBody>
                    <a:bodyPr/>
                    <a:lstStyle/>
                    <a:p>
                      <a:pPr algn="ctr" rtl="0"/>
                      <a:r>
                        <a:rPr lang="fa-IR" dirty="0" err="1">
                          <a:latin typeface="+mn-lt"/>
                          <a:cs typeface="B Nazanin" panose="00000400000000000000" pitchFamily="2" charset="-78"/>
                        </a:rPr>
                        <a:t>گروه‌های</a:t>
                      </a:r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 عمومی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276178"/>
                  </a:ext>
                </a:extLst>
              </a:tr>
            </a:tbl>
          </a:graphicData>
        </a:graphic>
      </p:graphicFrame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5B65387F-80A7-B335-66BE-158DFD260C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99242" y="3872263"/>
            <a:ext cx="355566" cy="355566"/>
          </a:xfrm>
          <a:prstGeom prst="rect">
            <a:avLst/>
          </a:prstGeom>
        </p:spPr>
      </p:pic>
      <p:pic>
        <p:nvPicPr>
          <p:cNvPr id="20" name="Graphic 19" descr="Checkmark with solid fill">
            <a:extLst>
              <a:ext uri="{FF2B5EF4-FFF2-40B4-BE49-F238E27FC236}">
                <a16:creationId xmlns:a16="http://schemas.microsoft.com/office/drawing/2014/main" id="{0491BB5E-3880-9E3A-5233-CB06DEC6CE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04675" y="4726410"/>
            <a:ext cx="355566" cy="355566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id="{564AF024-FB19-321C-F580-D4A4448CE5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53496" y="3865725"/>
            <a:ext cx="419893" cy="419893"/>
          </a:xfrm>
          <a:prstGeom prst="rect">
            <a:avLst/>
          </a:prstGeom>
        </p:spPr>
      </p:pic>
      <p:pic>
        <p:nvPicPr>
          <p:cNvPr id="14" name="Graphic 13" descr="Close with solid fill">
            <a:extLst>
              <a:ext uri="{FF2B5EF4-FFF2-40B4-BE49-F238E27FC236}">
                <a16:creationId xmlns:a16="http://schemas.microsoft.com/office/drawing/2014/main" id="{B29E5694-69BD-5FD8-60F1-AFD4E6CF37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42271" y="4672362"/>
            <a:ext cx="419893" cy="419893"/>
          </a:xfrm>
          <a:prstGeom prst="rect">
            <a:avLst/>
          </a:prstGeom>
        </p:spPr>
      </p:pic>
      <p:pic>
        <p:nvPicPr>
          <p:cNvPr id="15" name="Graphic 14" descr="Close with solid fill">
            <a:extLst>
              <a:ext uri="{FF2B5EF4-FFF2-40B4-BE49-F238E27FC236}">
                <a16:creationId xmlns:a16="http://schemas.microsoft.com/office/drawing/2014/main" id="{A5DBF91A-559B-F858-41E5-24C4A38FFC3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49639" y="4667641"/>
            <a:ext cx="419893" cy="419893"/>
          </a:xfrm>
          <a:prstGeom prst="rect">
            <a:avLst/>
          </a:prstGeom>
        </p:spPr>
      </p:pic>
      <p:pic>
        <p:nvPicPr>
          <p:cNvPr id="31" name="Graphic 30" descr="Close with solid fill">
            <a:extLst>
              <a:ext uri="{FF2B5EF4-FFF2-40B4-BE49-F238E27FC236}">
                <a16:creationId xmlns:a16="http://schemas.microsoft.com/office/drawing/2014/main" id="{D2C0480C-8EA3-57D3-2AA0-0749226513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99056" y="4708712"/>
            <a:ext cx="419893" cy="419893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0EB2699F-DBC7-B6A0-FCD0-E59ABC8101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90278" y="3877702"/>
            <a:ext cx="355566" cy="355566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2F366095-4DA1-F2B7-9993-AF6C01B8F4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64990" y="3883142"/>
            <a:ext cx="355566" cy="355566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B25CDF0D-4629-4568-AE14-69D1F549FC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56030" y="3888581"/>
            <a:ext cx="355566" cy="355566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9C9E3720-E095-940D-A2CA-CA94A4AE67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45140" y="4714449"/>
            <a:ext cx="355566" cy="355566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EA2AF53F-4277-3BBB-7083-82FF292BFE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8785224"/>
              </p:ext>
            </p:extLst>
          </p:nvPr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3" name="۷">
            <a:hlinkClick r:id="" action="ppaction://media"/>
            <a:extLst>
              <a:ext uri="{FF2B5EF4-FFF2-40B4-BE49-F238E27FC236}">
                <a16:creationId xmlns:a16="http://schemas.microsoft.com/office/drawing/2014/main" id="{14604F81-4459-EE5A-345B-D1A8B24326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82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346"/>
    </mc:Choice>
    <mc:Fallback>
      <p:transition spd="slow" advTm="31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313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529346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585AE5C-4C5C-3CE6-432B-C903B66B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612059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7/28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9EB0603-E262-AAB1-E52F-AA7E4285D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902897"/>
              </p:ext>
            </p:extLst>
          </p:nvPr>
        </p:nvGraphicFramePr>
        <p:xfrm>
          <a:off x="3557418" y="1860334"/>
          <a:ext cx="6827300" cy="4507809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257200">
                  <a:extLst>
                    <a:ext uri="{9D8B030D-6E8A-4147-A177-3AD203B41FA5}">
                      <a16:colId xmlns:a16="http://schemas.microsoft.com/office/drawing/2014/main" val="3545524995"/>
                    </a:ext>
                  </a:extLst>
                </a:gridCol>
                <a:gridCol w="914020">
                  <a:extLst>
                    <a:ext uri="{9D8B030D-6E8A-4147-A177-3AD203B41FA5}">
                      <a16:colId xmlns:a16="http://schemas.microsoft.com/office/drawing/2014/main" val="2889490024"/>
                    </a:ext>
                  </a:extLst>
                </a:gridCol>
                <a:gridCol w="914020">
                  <a:extLst>
                    <a:ext uri="{9D8B030D-6E8A-4147-A177-3AD203B41FA5}">
                      <a16:colId xmlns:a16="http://schemas.microsoft.com/office/drawing/2014/main" val="4266859500"/>
                    </a:ext>
                  </a:extLst>
                </a:gridCol>
                <a:gridCol w="914020">
                  <a:extLst>
                    <a:ext uri="{9D8B030D-6E8A-4147-A177-3AD203B41FA5}">
                      <a16:colId xmlns:a16="http://schemas.microsoft.com/office/drawing/2014/main" val="2501423655"/>
                    </a:ext>
                  </a:extLst>
                </a:gridCol>
                <a:gridCol w="914020">
                  <a:extLst>
                    <a:ext uri="{9D8B030D-6E8A-4147-A177-3AD203B41FA5}">
                      <a16:colId xmlns:a16="http://schemas.microsoft.com/office/drawing/2014/main" val="2766268969"/>
                    </a:ext>
                  </a:extLst>
                </a:gridCol>
                <a:gridCol w="914020">
                  <a:extLst>
                    <a:ext uri="{9D8B030D-6E8A-4147-A177-3AD203B41FA5}">
                      <a16:colId xmlns:a16="http://schemas.microsoft.com/office/drawing/2014/main" val="4234152300"/>
                    </a:ext>
                  </a:extLst>
                </a:gridCol>
              </a:tblGrid>
              <a:tr h="1191313"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MENDELEY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EndNote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 err="1">
                          <a:latin typeface="+mn-lt"/>
                          <a:cs typeface="B Nazanin" panose="00000400000000000000" pitchFamily="2" charset="-78"/>
                        </a:rPr>
                        <a:t>RefWork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Zotero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Papers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726731"/>
                  </a:ext>
                </a:extLst>
              </a:tr>
              <a:tr h="587916">
                <a:tc>
                  <a:txBody>
                    <a:bodyPr/>
                    <a:lstStyle/>
                    <a:p>
                      <a:pPr algn="ctr" rtl="1"/>
                      <a:r>
                        <a:rPr lang="fa-IR" dirty="0" err="1">
                          <a:latin typeface="+mn-lt"/>
                          <a:cs typeface="B Nazanin" panose="00000400000000000000" pitchFamily="2" charset="-78"/>
                        </a:rPr>
                        <a:t>نرم‌افزار</a:t>
                      </a:r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 تحت </a:t>
                      </a:r>
                      <a:r>
                        <a:rPr lang="fa-IR" dirty="0" err="1">
                          <a:latin typeface="+mn-lt"/>
                          <a:cs typeface="B Nazanin" panose="00000400000000000000" pitchFamily="2" charset="-78"/>
                        </a:rPr>
                        <a:t>وب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863140"/>
                  </a:ext>
                </a:extLst>
              </a:tr>
              <a:tr h="682145">
                <a:tc>
                  <a:txBody>
                    <a:bodyPr/>
                    <a:lstStyle/>
                    <a:p>
                      <a:pPr algn="ctr" rtl="0"/>
                      <a:r>
                        <a:rPr lang="fa-IR" dirty="0" err="1">
                          <a:latin typeface="+mn-lt"/>
                          <a:cs typeface="B Nazanin" panose="00000400000000000000" pitchFamily="2" charset="-78"/>
                        </a:rPr>
                        <a:t>نرم‌افزار</a:t>
                      </a:r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 </a:t>
                      </a:r>
                      <a:r>
                        <a:rPr lang="fa-IR" dirty="0" err="1">
                          <a:latin typeface="+mn-lt"/>
                          <a:cs typeface="B Nazanin" panose="00000400000000000000" pitchFamily="2" charset="-78"/>
                        </a:rPr>
                        <a:t>دسکتاپ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276178"/>
                  </a:ext>
                </a:extLst>
              </a:tr>
              <a:tr h="682145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سازگاری با تمامی </a:t>
                      </a:r>
                      <a:r>
                        <a:rPr lang="fa-IR" dirty="0" err="1">
                          <a:latin typeface="+mn-lt"/>
                          <a:cs typeface="B Nazanin" panose="00000400000000000000" pitchFamily="2" charset="-78"/>
                        </a:rPr>
                        <a:t>مرورگرها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6171251"/>
                  </a:ext>
                </a:extLst>
              </a:tr>
              <a:tr h="682145">
                <a:tc>
                  <a:txBody>
                    <a:bodyPr/>
                    <a:lstStyle/>
                    <a:p>
                      <a:pPr algn="ctr" rtl="1"/>
                      <a:r>
                        <a:rPr lang="fa-IR" dirty="0">
                          <a:latin typeface="+mn-lt"/>
                          <a:cs typeface="B Nazanin" panose="00000400000000000000" pitchFamily="2" charset="-78"/>
                        </a:rPr>
                        <a:t>سازگاری با </a:t>
                      </a:r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Linux/Mac/Win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2521613"/>
                  </a:ext>
                </a:extLst>
              </a:tr>
              <a:tr h="682145">
                <a:tc>
                  <a:txBody>
                    <a:bodyPr/>
                    <a:lstStyle/>
                    <a:p>
                      <a:pPr algn="ctr" rtl="1"/>
                      <a:r>
                        <a:rPr lang="en-US" dirty="0">
                          <a:latin typeface="+mn-lt"/>
                          <a:cs typeface="B Nazanin" panose="00000400000000000000" pitchFamily="2" charset="-78"/>
                        </a:rPr>
                        <a:t>Mobile</a:t>
                      </a:r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endParaRPr lang="fa-IR" dirty="0">
                        <a:latin typeface="+mn-lt"/>
                        <a:cs typeface="B Nazanin" panose="00000400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218023"/>
                  </a:ext>
                </a:extLst>
              </a:tr>
            </a:tbl>
          </a:graphicData>
        </a:graphic>
      </p:graphicFrame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08F51CA5-0690-B306-D439-9D1431B4AA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99242" y="3145819"/>
            <a:ext cx="355566" cy="355566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81010F7A-4733-B7B6-9864-55D6D38AEE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04675" y="3820713"/>
            <a:ext cx="355566" cy="355566"/>
          </a:xfrm>
          <a:prstGeom prst="rect">
            <a:avLst/>
          </a:prstGeom>
        </p:spPr>
      </p:pic>
      <p:pic>
        <p:nvPicPr>
          <p:cNvPr id="18" name="Graphic 17" descr="Checkmark with solid fill">
            <a:extLst>
              <a:ext uri="{FF2B5EF4-FFF2-40B4-BE49-F238E27FC236}">
                <a16:creationId xmlns:a16="http://schemas.microsoft.com/office/drawing/2014/main" id="{457F5409-5F9A-7C84-49F2-7FDBAD0658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57943" y="4484754"/>
            <a:ext cx="355566" cy="355566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79CFC326-7D08-5F9B-070F-2ADDD2CD09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10114" y="4479298"/>
            <a:ext cx="355566" cy="355566"/>
          </a:xfrm>
          <a:prstGeom prst="rect">
            <a:avLst/>
          </a:prstGeom>
        </p:spPr>
      </p:pic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DE19EA6F-056A-C4D2-857E-9CFBB4411F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53496" y="3139281"/>
            <a:ext cx="419893" cy="419893"/>
          </a:xfrm>
          <a:prstGeom prst="rect">
            <a:avLst/>
          </a:prstGeom>
        </p:spPr>
      </p:pic>
      <p:pic>
        <p:nvPicPr>
          <p:cNvPr id="27" name="Graphic 26" descr="Close with solid fill">
            <a:extLst>
              <a:ext uri="{FF2B5EF4-FFF2-40B4-BE49-F238E27FC236}">
                <a16:creationId xmlns:a16="http://schemas.microsoft.com/office/drawing/2014/main" id="{9FFDA5D7-AD6C-ADF1-86E2-A46AC40FC4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49639" y="3792424"/>
            <a:ext cx="419893" cy="419893"/>
          </a:xfrm>
          <a:prstGeom prst="rect">
            <a:avLst/>
          </a:prstGeom>
        </p:spPr>
      </p:pic>
      <p:pic>
        <p:nvPicPr>
          <p:cNvPr id="37" name="Graphic 36" descr="Checkmark with solid fill">
            <a:extLst>
              <a:ext uri="{FF2B5EF4-FFF2-40B4-BE49-F238E27FC236}">
                <a16:creationId xmlns:a16="http://schemas.microsoft.com/office/drawing/2014/main" id="{C9082148-D4A9-D24B-4044-F5F579827C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90283" y="3167587"/>
            <a:ext cx="355566" cy="355566"/>
          </a:xfrm>
          <a:prstGeom prst="rect">
            <a:avLst/>
          </a:prstGeom>
        </p:spPr>
      </p:pic>
      <p:pic>
        <p:nvPicPr>
          <p:cNvPr id="38" name="Graphic 37" descr="Checkmark with solid fill">
            <a:extLst>
              <a:ext uri="{FF2B5EF4-FFF2-40B4-BE49-F238E27FC236}">
                <a16:creationId xmlns:a16="http://schemas.microsoft.com/office/drawing/2014/main" id="{A2C0A8CA-1E58-D2E0-5ABB-3774792705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81320" y="3173027"/>
            <a:ext cx="355566" cy="355566"/>
          </a:xfrm>
          <a:prstGeom prst="rect">
            <a:avLst/>
          </a:prstGeom>
        </p:spPr>
      </p:pic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723C6DB2-B5C7-45CF-99DB-AA8C9C3AEB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56030" y="3178469"/>
            <a:ext cx="355566" cy="355566"/>
          </a:xfrm>
          <a:prstGeom prst="rect">
            <a:avLst/>
          </a:prstGeom>
        </p:spPr>
      </p:pic>
      <p:pic>
        <p:nvPicPr>
          <p:cNvPr id="40" name="Graphic 39" descr="Checkmark with solid fill">
            <a:extLst>
              <a:ext uri="{FF2B5EF4-FFF2-40B4-BE49-F238E27FC236}">
                <a16:creationId xmlns:a16="http://schemas.microsoft.com/office/drawing/2014/main" id="{E6A51C51-2F42-45FE-993A-41009EB20F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12041" y="3826153"/>
            <a:ext cx="355566" cy="355566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BA5D06A0-FE27-CF1A-3DF8-2FDA7EDB6B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72354" y="3798934"/>
            <a:ext cx="355566" cy="355566"/>
          </a:xfrm>
          <a:prstGeom prst="rect">
            <a:avLst/>
          </a:prstGeom>
        </p:spPr>
      </p:pic>
      <p:pic>
        <p:nvPicPr>
          <p:cNvPr id="42" name="Graphic 41" descr="Checkmark with solid fill">
            <a:extLst>
              <a:ext uri="{FF2B5EF4-FFF2-40B4-BE49-F238E27FC236}">
                <a16:creationId xmlns:a16="http://schemas.microsoft.com/office/drawing/2014/main" id="{FD5C7CA5-2191-60A9-CD5E-FECC8A1BAB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47073" y="3804375"/>
            <a:ext cx="355566" cy="355566"/>
          </a:xfrm>
          <a:prstGeom prst="rect">
            <a:avLst/>
          </a:prstGeom>
        </p:spPr>
      </p:pic>
      <p:pic>
        <p:nvPicPr>
          <p:cNvPr id="43" name="Graphic 42" descr="Checkmark with solid fill">
            <a:extLst>
              <a:ext uri="{FF2B5EF4-FFF2-40B4-BE49-F238E27FC236}">
                <a16:creationId xmlns:a16="http://schemas.microsoft.com/office/drawing/2014/main" id="{F507555C-7C14-A0B2-53B6-F1B238AF59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86749" y="4501071"/>
            <a:ext cx="355566" cy="355566"/>
          </a:xfrm>
          <a:prstGeom prst="rect">
            <a:avLst/>
          </a:prstGeom>
        </p:spPr>
      </p:pic>
      <p:pic>
        <p:nvPicPr>
          <p:cNvPr id="44" name="Graphic 43" descr="Close with solid fill">
            <a:extLst>
              <a:ext uri="{FF2B5EF4-FFF2-40B4-BE49-F238E27FC236}">
                <a16:creationId xmlns:a16="http://schemas.microsoft.com/office/drawing/2014/main" id="{5F44EAF2-1C08-66E2-E4FA-1BA31AF98F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85806" y="4467348"/>
            <a:ext cx="419893" cy="419893"/>
          </a:xfrm>
          <a:prstGeom prst="rect">
            <a:avLst/>
          </a:prstGeom>
        </p:spPr>
      </p:pic>
      <p:pic>
        <p:nvPicPr>
          <p:cNvPr id="45" name="Graphic 44" descr="Close with solid fill">
            <a:extLst>
              <a:ext uri="{FF2B5EF4-FFF2-40B4-BE49-F238E27FC236}">
                <a16:creationId xmlns:a16="http://schemas.microsoft.com/office/drawing/2014/main" id="{7B9DCB74-3B28-0F78-8EE7-BED32C01AB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9792" y="4456458"/>
            <a:ext cx="419893" cy="419893"/>
          </a:xfrm>
          <a:prstGeom prst="rect">
            <a:avLst/>
          </a:prstGeom>
        </p:spPr>
      </p:pic>
      <p:pic>
        <p:nvPicPr>
          <p:cNvPr id="46" name="Graphic 45" descr="Checkmark with solid fill">
            <a:extLst>
              <a:ext uri="{FF2B5EF4-FFF2-40B4-BE49-F238E27FC236}">
                <a16:creationId xmlns:a16="http://schemas.microsoft.com/office/drawing/2014/main" id="{29F8F048-E285-F45E-0854-0277D11EDF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48211" y="5154214"/>
            <a:ext cx="355566" cy="355566"/>
          </a:xfrm>
          <a:prstGeom prst="rect">
            <a:avLst/>
          </a:prstGeom>
        </p:spPr>
      </p:pic>
      <p:pic>
        <p:nvPicPr>
          <p:cNvPr id="47" name="Graphic 46" descr="Checkmark with solid fill">
            <a:extLst>
              <a:ext uri="{FF2B5EF4-FFF2-40B4-BE49-F238E27FC236}">
                <a16:creationId xmlns:a16="http://schemas.microsoft.com/office/drawing/2014/main" id="{162AFAD5-B526-8531-E45A-7BBF7EC600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77789" y="5159653"/>
            <a:ext cx="355566" cy="355566"/>
          </a:xfrm>
          <a:prstGeom prst="rect">
            <a:avLst/>
          </a:prstGeom>
        </p:spPr>
      </p:pic>
      <p:pic>
        <p:nvPicPr>
          <p:cNvPr id="48" name="Graphic 47" descr="Close with solid fill">
            <a:extLst>
              <a:ext uri="{FF2B5EF4-FFF2-40B4-BE49-F238E27FC236}">
                <a16:creationId xmlns:a16="http://schemas.microsoft.com/office/drawing/2014/main" id="{ABF0CBAF-8376-1A7B-03A9-5B574F77EF8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91248" y="5142262"/>
            <a:ext cx="419893" cy="419893"/>
          </a:xfrm>
          <a:prstGeom prst="rect">
            <a:avLst/>
          </a:prstGeom>
        </p:spPr>
      </p:pic>
      <p:pic>
        <p:nvPicPr>
          <p:cNvPr id="49" name="Graphic 48" descr="Close with solid fill">
            <a:extLst>
              <a:ext uri="{FF2B5EF4-FFF2-40B4-BE49-F238E27FC236}">
                <a16:creationId xmlns:a16="http://schemas.microsoft.com/office/drawing/2014/main" id="{F9D2BA41-E080-D16B-B285-AE29EA3829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37157" y="5180359"/>
            <a:ext cx="419893" cy="419893"/>
          </a:xfrm>
          <a:prstGeom prst="rect">
            <a:avLst/>
          </a:prstGeom>
        </p:spPr>
      </p:pic>
      <p:pic>
        <p:nvPicPr>
          <p:cNvPr id="50" name="Graphic 49" descr="Close with solid fill">
            <a:extLst>
              <a:ext uri="{FF2B5EF4-FFF2-40B4-BE49-F238E27FC236}">
                <a16:creationId xmlns:a16="http://schemas.microsoft.com/office/drawing/2014/main" id="{CF93F1C7-D913-BEB6-3D0C-AF88E7319D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71403" y="5153142"/>
            <a:ext cx="419893" cy="419893"/>
          </a:xfrm>
          <a:prstGeom prst="rect">
            <a:avLst/>
          </a:prstGeom>
        </p:spPr>
      </p:pic>
      <p:pic>
        <p:nvPicPr>
          <p:cNvPr id="51" name="Graphic 50" descr="Checkmark with solid fill">
            <a:extLst>
              <a:ext uri="{FF2B5EF4-FFF2-40B4-BE49-F238E27FC236}">
                <a16:creationId xmlns:a16="http://schemas.microsoft.com/office/drawing/2014/main" id="{1AD9381E-960A-5779-AF6B-7718704775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88338" y="5845459"/>
            <a:ext cx="355566" cy="355566"/>
          </a:xfrm>
          <a:prstGeom prst="rect">
            <a:avLst/>
          </a:prstGeom>
        </p:spPr>
      </p:pic>
      <p:pic>
        <p:nvPicPr>
          <p:cNvPr id="52" name="Graphic 51" descr="Checkmark with solid fill">
            <a:extLst>
              <a:ext uri="{FF2B5EF4-FFF2-40B4-BE49-F238E27FC236}">
                <a16:creationId xmlns:a16="http://schemas.microsoft.com/office/drawing/2014/main" id="{7013BDF5-0E36-B6DB-4E22-28BC28FD7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68832" y="5867227"/>
            <a:ext cx="355566" cy="355566"/>
          </a:xfrm>
          <a:prstGeom prst="rect">
            <a:avLst/>
          </a:prstGeom>
        </p:spPr>
      </p:pic>
      <p:pic>
        <p:nvPicPr>
          <p:cNvPr id="53" name="Graphic 52" descr="Close with solid fill">
            <a:extLst>
              <a:ext uri="{FF2B5EF4-FFF2-40B4-BE49-F238E27FC236}">
                <a16:creationId xmlns:a16="http://schemas.microsoft.com/office/drawing/2014/main" id="{672E6ACF-B3D5-3FE6-924D-140256ED12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4032" y="5817180"/>
            <a:ext cx="419893" cy="419893"/>
          </a:xfrm>
          <a:prstGeom prst="rect">
            <a:avLst/>
          </a:prstGeom>
        </p:spPr>
      </p:pic>
      <p:pic>
        <p:nvPicPr>
          <p:cNvPr id="54" name="Graphic 53" descr="Close with solid fill">
            <a:extLst>
              <a:ext uri="{FF2B5EF4-FFF2-40B4-BE49-F238E27FC236}">
                <a16:creationId xmlns:a16="http://schemas.microsoft.com/office/drawing/2014/main" id="{000F59B2-D7DE-B54E-2EBF-68BEA97495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55069" y="5822619"/>
            <a:ext cx="419893" cy="419893"/>
          </a:xfrm>
          <a:prstGeom prst="rect">
            <a:avLst/>
          </a:prstGeom>
        </p:spPr>
      </p:pic>
      <p:pic>
        <p:nvPicPr>
          <p:cNvPr id="55" name="Graphic 54" descr="Close with solid fill">
            <a:extLst>
              <a:ext uri="{FF2B5EF4-FFF2-40B4-BE49-F238E27FC236}">
                <a16:creationId xmlns:a16="http://schemas.microsoft.com/office/drawing/2014/main" id="{C9A88993-CFC5-70DA-65A4-51C7A04AC0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29785" y="5811729"/>
            <a:ext cx="419893" cy="419893"/>
          </a:xfrm>
          <a:prstGeom prst="rect">
            <a:avLst/>
          </a:prstGeom>
        </p:spPr>
      </p:pic>
      <p:graphicFrame>
        <p:nvGraphicFramePr>
          <p:cNvPr id="58" name="Diagram 57">
            <a:extLst>
              <a:ext uri="{FF2B5EF4-FFF2-40B4-BE49-F238E27FC236}">
                <a16:creationId xmlns:a16="http://schemas.microsoft.com/office/drawing/2014/main" id="{C6075FBA-0E8B-5083-C541-E7783EB6F0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8785224"/>
              </p:ext>
            </p:extLst>
          </p:nvPr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3" name="۸">
            <a:hlinkClick r:id="" action="ppaction://media"/>
            <a:extLst>
              <a:ext uri="{FF2B5EF4-FFF2-40B4-BE49-F238E27FC236}">
                <a16:creationId xmlns:a16="http://schemas.microsoft.com/office/drawing/2014/main" id="{A55F1222-BF6C-F350-1CBC-0E01E2A217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53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47"/>
    </mc:Choice>
    <mc:Fallback>
      <p:transition spd="slow" advTm="40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401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8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3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" name="Diagram 56">
            <a:extLst>
              <a:ext uri="{FF2B5EF4-FFF2-40B4-BE49-F238E27FC236}">
                <a16:creationId xmlns:a16="http://schemas.microsoft.com/office/drawing/2014/main" id="{1F0D5772-5980-DD2B-9D0C-1F303901C9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1282239"/>
              </p:ext>
            </p:extLst>
          </p:nvPr>
        </p:nvGraphicFramePr>
        <p:xfrm>
          <a:off x="2054939" y="177044"/>
          <a:ext cx="9832258" cy="1411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6585AE5C-4C5C-3CE6-432B-C903B66BB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180" y="6185320"/>
            <a:ext cx="612059" cy="365125"/>
          </a:xfrm>
        </p:spPr>
        <p:txBody>
          <a:bodyPr/>
          <a:lstStyle/>
          <a:p>
            <a:r>
              <a:rPr lang="fa-IR" sz="2000" dirty="0">
                <a:solidFill>
                  <a:schemeClr val="tx1">
                    <a:lumMod val="95000"/>
                    <a:lumOff val="5000"/>
                  </a:schemeClr>
                </a:solidFill>
                <a:cs typeface="B Nazanin" panose="00000400000000000000" pitchFamily="2" charset="-78"/>
              </a:rPr>
              <a:t>8/28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CFD2CB-DC45-FF6B-44C0-D7556B1017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2404542"/>
              </p:ext>
            </p:extLst>
          </p:nvPr>
        </p:nvGraphicFramePr>
        <p:xfrm>
          <a:off x="-1324534" y="2603042"/>
          <a:ext cx="4696375" cy="1651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7C09239-A521-9777-3699-269BAB16FBB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4754" t="8889" r="20334" b="30000"/>
          <a:stretch/>
        </p:blipFill>
        <p:spPr>
          <a:xfrm>
            <a:off x="3161005" y="2012298"/>
            <a:ext cx="7620125" cy="403528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8CF3ECE8-C974-D089-20DF-8F8DAAB11FF9}"/>
              </a:ext>
            </a:extLst>
          </p:cNvPr>
          <p:cNvSpPr/>
          <p:nvPr/>
        </p:nvSpPr>
        <p:spPr>
          <a:xfrm rot="5400000">
            <a:off x="8026008" y="4974536"/>
            <a:ext cx="1110594" cy="1187688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29C9CE-C0DA-4CF3-6AF4-BC61D7AF37EB}"/>
              </a:ext>
            </a:extLst>
          </p:cNvPr>
          <p:cNvSpPr/>
          <p:nvPr/>
        </p:nvSpPr>
        <p:spPr>
          <a:xfrm>
            <a:off x="6106160" y="5294761"/>
            <a:ext cx="1757680" cy="547239"/>
          </a:xfrm>
          <a:prstGeom prst="roundRect">
            <a:avLst/>
          </a:prstGeom>
          <a:noFill/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۹">
            <a:hlinkClick r:id="" action="ppaction://media"/>
            <a:extLst>
              <a:ext uri="{FF2B5EF4-FFF2-40B4-BE49-F238E27FC236}">
                <a16:creationId xmlns:a16="http://schemas.microsoft.com/office/drawing/2014/main" id="{9887E10C-7462-3ADF-3F9C-A3313F6501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98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53"/>
    </mc:Choice>
    <mc:Fallback>
      <p:transition spd="slow" advTm="136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2204</TotalTime>
  <Words>891</Words>
  <Application>Microsoft Office PowerPoint</Application>
  <PresentationFormat>Widescreen</PresentationFormat>
  <Paragraphs>371</Paragraphs>
  <Slides>30</Slides>
  <Notes>27</Notes>
  <HiddenSlides>0</HiddenSlides>
  <MMClips>30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B Nazanin</vt:lpstr>
      <vt:lpstr>Calibri</vt:lpstr>
      <vt:lpstr>Calibri Light</vt:lpstr>
      <vt:lpstr>Wingdings</vt:lpstr>
      <vt:lpstr>Office Theme</vt:lpstr>
      <vt:lpstr>معرفی ابزار Mendeley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بهبود عملکرد محیط‌های یادگیری الکترونیکی از طریق شخصی‌سازی بر اساس فرآیندهای شناختی</dc:title>
  <dc:creator>Marzieh Alidadi</dc:creator>
  <cp:lastModifiedBy>Marzieh Alidadi</cp:lastModifiedBy>
  <cp:revision>156</cp:revision>
  <dcterms:created xsi:type="dcterms:W3CDTF">2023-10-30T18:00:14Z</dcterms:created>
  <dcterms:modified xsi:type="dcterms:W3CDTF">2023-11-06T17:45:30Z</dcterms:modified>
</cp:coreProperties>
</file>